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bookmarkIdSeed="20">
  <p:sldMasterIdLst>
    <p:sldMasterId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2F2F"/>
    <a:srgbClr val="D58F8B"/>
    <a:srgbClr val="FFA375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horzBarState="maximized">
    <p:restoredLeft sz="17617" autoAdjust="0"/>
    <p:restoredTop sz="80645" autoAdjust="0"/>
  </p:normalViewPr>
  <p:slideViewPr>
    <p:cSldViewPr>
      <p:cViewPr>
        <p:scale>
          <a:sx n="71" d="100"/>
          <a:sy n="71" d="100"/>
        </p:scale>
        <p:origin x="-1872" y="-9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32607-A4BF-4F44-A55D-24062B28B179}" type="datetimeFigureOut">
              <a:rPr lang="en-US" smtClean="0"/>
              <a:pPr/>
              <a:t>8/10/15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23798-91AA-470B-A46C-D87179D0E4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69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957C4-E596-4E11-B1BB-B9D47EAB0423}" type="datetimeFigureOut">
              <a:rPr lang="en-US" smtClean="0"/>
              <a:pPr/>
              <a:t>8/10/15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86667-246D-40ED-990A-300FE000B2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5817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Panthéon Sorbonne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Bonjour je</a:t>
            </a:r>
            <a:r>
              <a:rPr lang="fr-FR" baseline="0" dirty="0" smtClean="0"/>
              <a:t> suis Mario Cortes </a:t>
            </a:r>
            <a:r>
              <a:rPr lang="fr-FR" baseline="0" dirty="0" err="1" smtClean="0"/>
              <a:t>Cornax</a:t>
            </a:r>
            <a:r>
              <a:rPr lang="fr-FR" baseline="0" dirty="0" smtClean="0"/>
              <a:t>, </a:t>
            </a:r>
          </a:p>
          <a:p>
            <a:r>
              <a:rPr lang="fr-FR" baseline="0" dirty="0" smtClean="0"/>
              <a:t>Je vais vous présenter ma thèse intitulé: Amélioration Continue de Chorégraphie de Services: Conception et Diagnostic bases sur les modèles.</a:t>
            </a:r>
          </a:p>
          <a:p>
            <a:r>
              <a:rPr lang="fr-FR" baseline="0" dirty="0" smtClean="0"/>
              <a:t>Thèse que j’ai réalisé dans l’équipe SIGMA du Laboratoire d’Informatique de Grenoble.</a:t>
            </a:r>
          </a:p>
          <a:p>
            <a:r>
              <a:rPr lang="fr-FR" baseline="0" dirty="0" smtClean="0"/>
              <a:t>Encadre par Sophie Dupuy et Dominique </a:t>
            </a:r>
            <a:r>
              <a:rPr lang="fr-FR" baseline="0" dirty="0" err="1" smtClean="0"/>
              <a:t>Rieu</a:t>
            </a:r>
            <a:r>
              <a:rPr lang="fr-FR" baseline="0" dirty="0" smtClean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6667-246D-40ED-990A-300FE000B2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573038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20 Rectángulo"/>
          <p:cNvSpPr/>
          <p:nvPr/>
        </p:nvSpPr>
        <p:spPr>
          <a:xfrm>
            <a:off x="904875" y="334913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34913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25/6/2013</a:t>
            </a: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Journée SIGMA</a:t>
            </a: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9F93A8-A408-4452-BEE4-70D73E0B4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404664"/>
            <a:ext cx="6768752" cy="720080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fr-FR" sz="2800" dirty="0">
                <a:latin typeface="Arial" charset="0"/>
              </a:rPr>
              <a:t>I</a:t>
            </a:r>
            <a:r>
              <a:rPr lang="fr-FR" sz="2800" dirty="0" smtClean="0">
                <a:latin typeface="Arial" charset="0"/>
              </a:rPr>
              <a:t>ngénierie </a:t>
            </a:r>
            <a:r>
              <a:rPr lang="fr-FR" sz="2800" dirty="0">
                <a:latin typeface="Arial" charset="0"/>
              </a:rPr>
              <a:t>sociale </a:t>
            </a:r>
            <a:r>
              <a:rPr lang="fr-FR" sz="2800" dirty="0" smtClean="0">
                <a:latin typeface="Arial" charset="0"/>
              </a:rPr>
              <a:t>des SI</a:t>
            </a:r>
            <a:endParaRPr lang="fr-FR" altLang="ja-JP" sz="2800" dirty="0">
              <a:latin typeface="Arial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331640" y="1052736"/>
            <a:ext cx="6858000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Sophie </a:t>
            </a:r>
            <a:r>
              <a:rPr lang="en-US" sz="1600" dirty="0" err="1" smtClean="0"/>
              <a:t>Dupuy</a:t>
            </a:r>
            <a:r>
              <a:rPr lang="en-US" sz="1600" dirty="0" smtClean="0"/>
              <a:t>,  Agnes Front, Dominique Rieu - </a:t>
            </a:r>
            <a:r>
              <a:rPr lang="en-US" sz="1600" dirty="0" err="1" smtClean="0"/>
              <a:t>Équipe</a:t>
            </a:r>
            <a:r>
              <a:rPr lang="en-US" sz="1600" dirty="0" smtClean="0"/>
              <a:t> SIGMA - LIG</a:t>
            </a:r>
          </a:p>
          <a:p>
            <a:endParaRPr lang="en-US" sz="1600" dirty="0"/>
          </a:p>
        </p:txBody>
      </p:sp>
      <p:pic>
        <p:nvPicPr>
          <p:cNvPr id="5" name="Picture 8" descr="http://www-clips.imag.fr/geod/User/jean.caelen/Logo_Lig_litt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0740" y="5733256"/>
            <a:ext cx="1093260" cy="936104"/>
          </a:xfrm>
          <a:prstGeom prst="rect">
            <a:avLst/>
          </a:prstGeom>
          <a:noFill/>
        </p:spPr>
      </p:pic>
      <p:sp>
        <p:nvSpPr>
          <p:cNvPr id="8" name="Espace réservé du contenu 1"/>
          <p:cNvSpPr txBox="1">
            <a:spLocks/>
          </p:cNvSpPr>
          <p:nvPr/>
        </p:nvSpPr>
        <p:spPr>
          <a:xfrm>
            <a:off x="323528" y="1916832"/>
            <a:ext cx="8820472" cy="4392488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Objectif</a:t>
            </a:r>
            <a:r>
              <a:rPr lang="fr-FR" sz="2400" b="1" dirty="0" smtClean="0">
                <a:solidFill>
                  <a:srgbClr val="FF8000"/>
                </a:solidFill>
                <a:latin typeface="Arial" charset="0"/>
              </a:rPr>
              <a:t> </a:t>
            </a:r>
            <a:r>
              <a:rPr lang="fr-FR" sz="2400" dirty="0" smtClean="0">
                <a:latin typeface="Arial" charset="0"/>
              </a:rPr>
              <a:t>: </a:t>
            </a:r>
            <a:r>
              <a:rPr lang="fr-FR" sz="2400" dirty="0" smtClean="0">
                <a:latin typeface="Arial" charset="0"/>
                <a:cs typeface="Arial" charset="0"/>
              </a:rPr>
              <a:t>Conception des SI par et pour les utilisateurs </a:t>
            </a:r>
            <a:endParaRPr lang="fr-FR" sz="2400" dirty="0">
              <a:latin typeface="Arial" charset="0"/>
              <a:cs typeface="Arial" charset="0"/>
            </a:endParaRPr>
          </a:p>
          <a:p>
            <a:pPr algn="l">
              <a:spcAft>
                <a:spcPts val="600"/>
              </a:spcAft>
            </a:pPr>
            <a:r>
              <a:rPr lang="fr-FR" sz="2400" b="1" dirty="0" smtClean="0">
                <a:solidFill>
                  <a:srgbClr val="638CAE"/>
                </a:solidFill>
                <a:latin typeface="Arial" charset="0"/>
              </a:rPr>
              <a:t>Recherches en cours :</a:t>
            </a:r>
          </a:p>
          <a:p>
            <a:pPr lvl="1" algn="l"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>
                <a:latin typeface="Arial" charset="0"/>
                <a:cs typeface="Arial" charset="0"/>
              </a:rPr>
              <a:t>(Co)-Conception </a:t>
            </a:r>
            <a:r>
              <a:rPr lang="fr-FR" sz="2400" dirty="0">
                <a:latin typeface="Arial" charset="0"/>
                <a:cs typeface="Arial" charset="0"/>
              </a:rPr>
              <a:t>des modèles par les experts d'un domaine</a:t>
            </a:r>
          </a:p>
          <a:p>
            <a:pPr lvl="1" algn="l"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>
                <a:latin typeface="Arial" charset="0"/>
                <a:cs typeface="Arial" charset="0"/>
              </a:rPr>
              <a:t>Démarche et outils participatifs et ludiques</a:t>
            </a:r>
          </a:p>
          <a:p>
            <a:pPr lvl="1" algn="l"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>
                <a:latin typeface="Arial" charset="0"/>
                <a:cs typeface="Arial" charset="0"/>
              </a:rPr>
              <a:t>Qualité (visuelle) des modèles</a:t>
            </a:r>
          </a:p>
          <a:p>
            <a:pPr lvl="1" algn="l"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>
                <a:latin typeface="Arial" charset="0"/>
                <a:cs typeface="Arial" charset="0"/>
              </a:rPr>
              <a:t>Prise en compte de l’utilisateur dans les modèles (modélisation de l’utilisateur et du contexte)</a:t>
            </a:r>
          </a:p>
          <a:p>
            <a:pPr algn="l">
              <a:spcAft>
                <a:spcPts val="600"/>
              </a:spcAft>
            </a:pPr>
            <a:r>
              <a:rPr lang="fr-FR" sz="2400" b="1" dirty="0" smtClean="0">
                <a:solidFill>
                  <a:srgbClr val="638CAE"/>
                </a:solidFill>
                <a:latin typeface="Arial" charset="0"/>
              </a:rPr>
              <a:t>Approche: </a:t>
            </a:r>
            <a:r>
              <a:rPr lang="fr-FR" sz="2400" dirty="0" smtClean="0">
                <a:latin typeface="Arial" charset="0"/>
                <a:cs typeface="Arial" charset="0"/>
              </a:rPr>
              <a:t>Les langages, démarches et outils sont </a:t>
            </a:r>
            <a:r>
              <a:rPr lang="fr-FR" sz="2400" dirty="0" err="1" smtClean="0">
                <a:latin typeface="Arial" charset="0"/>
                <a:cs typeface="Arial" charset="0"/>
              </a:rPr>
              <a:t>co</a:t>
            </a:r>
            <a:r>
              <a:rPr lang="fr-FR" sz="2400" dirty="0" smtClean="0">
                <a:latin typeface="Arial" charset="0"/>
                <a:cs typeface="Arial" charset="0"/>
              </a:rPr>
              <a:t>-conçus avec et validés par les experts du domaine</a:t>
            </a:r>
            <a:endParaRPr lang="fr-FR" sz="24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Arial"/>
                <a:cs typeface="Arial"/>
              </a:rPr>
              <a:t>Exemple – la méthode ISEA</a:t>
            </a:r>
            <a:endParaRPr lang="fr-FR" sz="2800" dirty="0">
              <a:latin typeface="Arial"/>
              <a:cs typeface="Arial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93A8-A408-4452-BEE4-70D73E0B4AA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Espace réservé du contenu 5" descr="figure1.png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23567" t="8127" r="36878" b="45662"/>
          <a:stretch/>
        </p:blipFill>
        <p:spPr>
          <a:xfrm>
            <a:off x="5652120" y="1175624"/>
            <a:ext cx="3456384" cy="5226280"/>
          </a:xfrm>
        </p:spPr>
      </p:pic>
      <p:sp>
        <p:nvSpPr>
          <p:cNvPr id="7" name="ZoneTexte 6"/>
          <p:cNvSpPr txBox="1"/>
          <p:nvPr/>
        </p:nvSpPr>
        <p:spPr>
          <a:xfrm>
            <a:off x="251520" y="1628800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latin typeface="Arial"/>
                <a:cs typeface="Arial"/>
              </a:rPr>
              <a:t>Modélisation participative des différentes perspectives des processus métier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atin typeface="Arial"/>
                <a:cs typeface="Arial"/>
              </a:rPr>
              <a:t>En amont du cycle BPM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atin typeface="Arial"/>
                <a:cs typeface="Arial"/>
              </a:rPr>
              <a:t>Transformation des modèles dans des langages standards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0" y="119675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638CAE"/>
                </a:solidFill>
                <a:latin typeface="Arial"/>
                <a:cs typeface="Arial"/>
              </a:rPr>
              <a:t>Objectif : </a:t>
            </a:r>
            <a:r>
              <a:rPr lang="fr-FR" dirty="0" err="1" smtClean="0">
                <a:latin typeface="Arial"/>
                <a:cs typeface="Arial"/>
              </a:rPr>
              <a:t>Elicitation</a:t>
            </a:r>
            <a:r>
              <a:rPr lang="fr-FR" dirty="0" smtClean="0">
                <a:latin typeface="Arial"/>
                <a:cs typeface="Arial"/>
              </a:rPr>
              <a:t> et amélioration des processus métiers</a:t>
            </a:r>
            <a:endParaRPr lang="fr-FR" dirty="0">
              <a:latin typeface="Arial"/>
              <a:cs typeface="Arial"/>
            </a:endParaRPr>
          </a:p>
        </p:txBody>
      </p:sp>
      <p:pic>
        <p:nvPicPr>
          <p:cNvPr id="12" name="Image 11" descr="figure 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9511" y="3140968"/>
            <a:ext cx="4344483" cy="325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39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29952</TotalTime>
  <Words>179</Words>
  <Application>Microsoft Macintosh PowerPoint</Application>
  <PresentationFormat>Présentation à l'écran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Origen</vt:lpstr>
      <vt:lpstr>Ingénierie sociale des SI</vt:lpstr>
      <vt:lpstr>Exemple – la méthode ISEA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Auto-Explication des Chorégraphie de Services</dc:title>
  <dc:creator>Naxcor</dc:creator>
  <cp:lastModifiedBy>Regine Laleau</cp:lastModifiedBy>
  <cp:revision>72</cp:revision>
  <dcterms:created xsi:type="dcterms:W3CDTF">2015-10-08T09:55:08Z</dcterms:created>
  <dcterms:modified xsi:type="dcterms:W3CDTF">2015-10-08T09:56:09Z</dcterms:modified>
</cp:coreProperties>
</file>