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46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43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89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00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41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47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805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7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19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F85B2-933B-4236-82B6-BD15FC926E95}" type="datetimeFigureOut">
              <a:rPr lang="fr-FR" smtClean="0"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76AD7-34C0-4C63-A39C-5BDFE25655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1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096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rgbClr val="C00000"/>
                </a:solidFill>
                <a:latin typeface="+mn-lt"/>
              </a:rPr>
              <a:t>Equipe ADRIA - IRIT</a:t>
            </a:r>
            <a:endParaRPr lang="fr-FR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66222"/>
            <a:ext cx="10515600" cy="4810741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009900"/>
                </a:solidFill>
              </a:rPr>
              <a:t>Equipe d’IA théorique</a:t>
            </a:r>
            <a:r>
              <a:rPr lang="fr-FR" sz="2400" dirty="0" smtClean="0"/>
              <a:t>: argumentation, décision, raisonnement flou et incertain, etc. aussi TALN et raisonnement. (14 permanents dont 5 DR CNRS).</a:t>
            </a:r>
          </a:p>
          <a:p>
            <a:r>
              <a:rPr lang="fr-FR" sz="2400" b="1" dirty="0" smtClean="0">
                <a:solidFill>
                  <a:srgbClr val="009900"/>
                </a:solidFill>
              </a:rPr>
              <a:t>TALN: 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linguistique de l’argumentation et recherche d’arguments dans des textes,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discours et analyse d’opinions,  </a:t>
            </a:r>
          </a:p>
          <a:p>
            <a:pPr marL="0" indent="0">
              <a:buNone/>
            </a:pPr>
            <a:r>
              <a:rPr lang="fr-FR" sz="2400" dirty="0" smtClean="0"/>
              <a:t>	- aide à la rédaction de docs techniques </a:t>
            </a:r>
            <a:r>
              <a:rPr lang="fr-FR" sz="2400" dirty="0" smtClean="0">
                <a:sym typeface="Wingdings" panose="05000000000000000000" pitchFamily="2" charset="2"/>
              </a:rPr>
              <a:t> LELIE, TextCoop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400" b="1" dirty="0" smtClean="0">
                <a:solidFill>
                  <a:srgbClr val="009900"/>
                </a:solidFill>
                <a:sym typeface="Wingdings" panose="05000000000000000000" pitchFamily="2" charset="2"/>
              </a:rPr>
              <a:t>Ce que nous pouvons apporter:</a:t>
            </a:r>
          </a:p>
          <a:p>
            <a:pPr marL="0" indent="0">
              <a:buNone/>
            </a:pPr>
            <a:r>
              <a:rPr lang="fr-FR" sz="2400" dirty="0">
                <a:sym typeface="Wingdings" panose="05000000000000000000" pitchFamily="2" charset="2"/>
              </a:rPr>
              <a:t>	</a:t>
            </a:r>
            <a:r>
              <a:rPr lang="fr-FR" sz="2400" dirty="0" smtClean="0">
                <a:sym typeface="Wingdings" panose="05000000000000000000" pitchFamily="2" charset="2"/>
              </a:rPr>
              <a:t>- technos d’analyse du langage naturel </a:t>
            </a:r>
            <a:r>
              <a:rPr lang="fr-FR" sz="2400" dirty="0" smtClean="0">
                <a:sym typeface="Wingdings" panose="05000000000000000000" pitchFamily="2" charset="2"/>
              </a:rPr>
              <a:t>pour la conception et l’analyse d’exigences (corpus</a:t>
            </a:r>
            <a:r>
              <a:rPr lang="fr-FR" sz="2400" dirty="0" smtClean="0">
                <a:sym typeface="Wingdings" panose="05000000000000000000" pitchFamily="2" charset="2"/>
              </a:rPr>
              <a:t>, discours, normes de </a:t>
            </a:r>
            <a:r>
              <a:rPr lang="fr-FR" sz="2400" dirty="0" smtClean="0">
                <a:sym typeface="Wingdings" panose="05000000000000000000" pitchFamily="2" charset="2"/>
              </a:rPr>
              <a:t>rédaction</a:t>
            </a:r>
            <a:r>
              <a:rPr lang="fr-FR" sz="2400" dirty="0" smtClean="0">
                <a:sym typeface="Wingdings" panose="05000000000000000000" pitchFamily="2" charset="2"/>
              </a:rPr>
              <a:t>, lexiques et problématiques métier</a:t>
            </a:r>
            <a:r>
              <a:rPr lang="fr-FR" sz="2400" dirty="0" smtClean="0">
                <a:sym typeface="Wingdings" panose="05000000000000000000" pitchFamily="2" charset="2"/>
              </a:rPr>
              <a:t>), code dispo CC BY NC.</a:t>
            </a:r>
            <a:endParaRPr lang="fr-FR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2400" dirty="0">
                <a:sym typeface="Wingdings" panose="05000000000000000000" pitchFamily="2" charset="2"/>
              </a:rPr>
              <a:t>	</a:t>
            </a:r>
            <a:r>
              <a:rPr lang="fr-FR" sz="2400" dirty="0" smtClean="0">
                <a:sym typeface="Wingdings" panose="05000000000000000000" pitchFamily="2" charset="2"/>
              </a:rPr>
              <a:t>- formalismes et langages de l’IA, traitement formel de la cohérence.</a:t>
            </a:r>
            <a:endParaRPr lang="fr-FR" sz="2400" dirty="0" smtClean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3622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761"/>
            <a:ext cx="10515600" cy="1140946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rgbClr val="C00000"/>
                </a:solidFill>
                <a:latin typeface="+mn-lt"/>
              </a:rPr>
              <a:t>Ce que </a:t>
            </a:r>
            <a:r>
              <a:rPr lang="fr-FR" sz="3200" b="1" dirty="0" err="1" smtClean="0">
                <a:solidFill>
                  <a:srgbClr val="C00000"/>
                </a:solidFill>
                <a:latin typeface="+mn-lt"/>
              </a:rPr>
              <a:t>Adria</a:t>
            </a:r>
            <a:r>
              <a:rPr lang="fr-FR" sz="3200" b="1" dirty="0" smtClean="0">
                <a:solidFill>
                  <a:srgbClr val="C00000"/>
                </a:solidFill>
                <a:latin typeface="+mn-lt"/>
              </a:rPr>
              <a:t> attend</a:t>
            </a:r>
            <a:endParaRPr lang="fr-FR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4708"/>
            <a:ext cx="10515600" cy="4832256"/>
          </a:xfrm>
        </p:spPr>
        <p:txBody>
          <a:bodyPr/>
          <a:lstStyle/>
          <a:p>
            <a:r>
              <a:rPr lang="fr-FR" dirty="0" smtClean="0">
                <a:solidFill>
                  <a:srgbClr val="009900"/>
                </a:solidFill>
              </a:rPr>
              <a:t>Davantage de liens vers les problématiques métier</a:t>
            </a:r>
            <a:r>
              <a:rPr lang="fr-FR" dirty="0" smtClean="0"/>
              <a:t>: processus de conception/rédaction des exigences, normalisation de la rédaction, modèles pour le REX, formation à la rédaction,</a:t>
            </a:r>
          </a:p>
          <a:p>
            <a:endParaRPr lang="fr-FR" dirty="0" smtClean="0"/>
          </a:p>
          <a:p>
            <a:r>
              <a:rPr lang="fr-FR" dirty="0" smtClean="0"/>
              <a:t>Collaboration sur la problématique de la détection de différentes </a:t>
            </a:r>
            <a:r>
              <a:rPr lang="fr-FR" dirty="0" smtClean="0">
                <a:solidFill>
                  <a:srgbClr val="009900"/>
                </a:solidFill>
              </a:rPr>
              <a:t>formes d’incohérences </a:t>
            </a:r>
            <a:r>
              <a:rPr lang="fr-FR" dirty="0" smtClean="0"/>
              <a:t>entre exigences, en lien avec les processus de conception.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009900"/>
                </a:solidFill>
              </a:rPr>
              <a:t>Révision et </a:t>
            </a:r>
            <a:r>
              <a:rPr lang="fr-FR" dirty="0" err="1" smtClean="0">
                <a:solidFill>
                  <a:srgbClr val="009900"/>
                </a:solidFill>
              </a:rPr>
              <a:t>tracabilité</a:t>
            </a:r>
            <a:r>
              <a:rPr lang="fr-FR" dirty="0" smtClean="0">
                <a:solidFill>
                  <a:srgbClr val="009900"/>
                </a:solidFill>
              </a:rPr>
              <a:t> </a:t>
            </a:r>
            <a:r>
              <a:rPr lang="fr-FR" dirty="0" smtClean="0"/>
              <a:t>des exigences.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891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95</Words>
  <Application>Microsoft Office PowerPoint</Application>
  <PresentationFormat>Grand écran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Equipe ADRIA - IRIT</vt:lpstr>
      <vt:lpstr>Ce que Adria attend</vt:lpstr>
    </vt:vector>
  </TitlesOfParts>
  <Company>IRIT - UPS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Saint-Dizier</dc:creator>
  <cp:lastModifiedBy>Patrick Saint-Dizier</cp:lastModifiedBy>
  <cp:revision>10</cp:revision>
  <dcterms:created xsi:type="dcterms:W3CDTF">2015-10-05T06:52:46Z</dcterms:created>
  <dcterms:modified xsi:type="dcterms:W3CDTF">2015-10-07T12:56:27Z</dcterms:modified>
</cp:coreProperties>
</file>