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10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F9D7B4-6B6A-2547-9E30-BF755CBD48F7}" type="datetimeFigureOut">
              <a:rPr lang="fr-FR" smtClean="0"/>
              <a:t>9/10/15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89651F-C1E5-4E40-B51A-623C9B722DC3}" type="slidenum">
              <a:rPr lang="fr-FR" smtClean="0"/>
              <a:t>‹#›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coul_fr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3962400" cy="17857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Université Paris 1</a:t>
            </a:r>
            <a:br>
              <a:rPr lang="fr-FR" dirty="0" smtClean="0"/>
            </a:br>
            <a:r>
              <a:rPr lang="fr-FR" dirty="0" smtClean="0"/>
              <a:t>Equipe et apports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sz="quarter" idx="1"/>
          </p:nvPr>
        </p:nvSpPr>
        <p:spPr>
          <a:xfrm>
            <a:off x="457200" y="4114800"/>
            <a:ext cx="8229600" cy="204216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Langage Naturel et </a:t>
            </a:r>
            <a:r>
              <a:rPr lang="fr-FR" dirty="0" err="1" smtClean="0"/>
              <a:t>semi-structuré</a:t>
            </a:r>
            <a:r>
              <a:rPr lang="fr-FR" dirty="0" smtClean="0"/>
              <a:t>: rédaction, qualité, transformation</a:t>
            </a:r>
          </a:p>
          <a:p>
            <a:r>
              <a:rPr lang="fr-FR" dirty="0" smtClean="0"/>
              <a:t>Spécification et analyse: buts, UC, scénarios</a:t>
            </a:r>
          </a:p>
          <a:p>
            <a:r>
              <a:rPr lang="fr-FR" dirty="0" smtClean="0"/>
              <a:t>Réutilisation (</a:t>
            </a:r>
            <a:r>
              <a:rPr lang="fr-FR" dirty="0" smtClean="0"/>
              <a:t>p</a:t>
            </a:r>
            <a:r>
              <a:rPr lang="fr-FR" dirty="0" smtClean="0"/>
              <a:t>atrons, ontologies,  </a:t>
            </a:r>
            <a:r>
              <a:rPr lang="fr-FR" dirty="0" err="1" smtClean="0"/>
              <a:t>LdP</a:t>
            </a:r>
            <a:r>
              <a:rPr lang="fr-FR" dirty="0" smtClean="0"/>
              <a:t>)</a:t>
            </a:r>
          </a:p>
          <a:p>
            <a:r>
              <a:rPr lang="fr-FR" dirty="0" smtClean="0"/>
              <a:t>IE </a:t>
            </a:r>
            <a:r>
              <a:rPr lang="fr-FR" dirty="0" err="1" smtClean="0"/>
              <a:t>domaine-spécifique</a:t>
            </a:r>
            <a:r>
              <a:rPr lang="fr-FR" dirty="0" smtClean="0"/>
              <a:t> (DW, sécurité, services, DSPL )</a:t>
            </a:r>
          </a:p>
          <a:p>
            <a:endParaRPr lang="fr-FR" dirty="0" smtClean="0"/>
          </a:p>
        </p:txBody>
      </p:sp>
      <p:pic>
        <p:nvPicPr>
          <p:cNvPr id="4" name="Image 3" descr="cri_coul_p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66142"/>
            <a:ext cx="2636626" cy="796058"/>
          </a:xfrm>
          <a:prstGeom prst="rect">
            <a:avLst/>
          </a:prstGeom>
        </p:spPr>
      </p:pic>
      <p:pic>
        <p:nvPicPr>
          <p:cNvPr id="8" name="Image 7" descr="IMG_1861.JPG"/>
          <p:cNvPicPr>
            <a:picLocks noChangeAspect="1"/>
          </p:cNvPicPr>
          <p:nvPr/>
        </p:nvPicPr>
        <p:blipFill>
          <a:blip r:embed="rId4"/>
          <a:srcRect t="7692" r="11538" b="23590"/>
          <a:stretch>
            <a:fillRect/>
          </a:stretch>
        </p:blipFill>
        <p:spPr>
          <a:xfrm>
            <a:off x="609600" y="2667000"/>
            <a:ext cx="1098645" cy="12801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rcRect l="38417" r="8301" b="16495"/>
          <a:stretch>
            <a:fillRect/>
          </a:stretch>
        </p:blipFill>
        <p:spPr>
          <a:xfrm>
            <a:off x="1905000" y="2667000"/>
            <a:ext cx="1090507" cy="12801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233" y="2667000"/>
            <a:ext cx="943767" cy="12801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561" y="3109391"/>
            <a:ext cx="1004672" cy="10046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777000" y="3352800"/>
            <a:ext cx="838545" cy="8128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8834" y="2667000"/>
            <a:ext cx="944727" cy="94472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3561" y="2408351"/>
            <a:ext cx="70104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Université Paris 1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Attentes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Recherche : </a:t>
            </a:r>
          </a:p>
          <a:p>
            <a:pPr lvl="1"/>
            <a:r>
              <a:rPr lang="fr-FR" dirty="0" smtClean="0"/>
              <a:t>Variabilité en IE : </a:t>
            </a:r>
          </a:p>
          <a:p>
            <a:pPr lvl="2"/>
            <a:r>
              <a:rPr lang="fr-FR" dirty="0" smtClean="0"/>
              <a:t>systèmes configurables, </a:t>
            </a:r>
          </a:p>
          <a:p>
            <a:pPr lvl="2"/>
            <a:r>
              <a:rPr lang="fr-FR" dirty="0" smtClean="0"/>
              <a:t>lignes de produits</a:t>
            </a:r>
            <a:endParaRPr lang="fr-FR" dirty="0" smtClean="0"/>
          </a:p>
          <a:p>
            <a:pPr lvl="2"/>
            <a:r>
              <a:rPr lang="fr-FR" dirty="0" smtClean="0"/>
              <a:t>systèmes </a:t>
            </a:r>
            <a:r>
              <a:rPr lang="fr-FR" dirty="0" err="1" smtClean="0"/>
              <a:t>auto-adaptifs</a:t>
            </a:r>
            <a:endParaRPr lang="fr-FR" dirty="0" smtClean="0"/>
          </a:p>
          <a:p>
            <a:pPr lvl="1"/>
            <a:r>
              <a:rPr lang="fr-FR" dirty="0" smtClean="0"/>
              <a:t>Utilisation des K de domaine en IE : ontologie, modèles de domaines, patrons, </a:t>
            </a:r>
            <a:r>
              <a:rPr lang="fr-FR" dirty="0" err="1" smtClean="0"/>
              <a:t>LdP</a:t>
            </a:r>
            <a:endParaRPr lang="fr-FR" dirty="0" smtClean="0"/>
          </a:p>
          <a:p>
            <a:pPr lvl="1"/>
            <a:r>
              <a:rPr lang="fr-FR" dirty="0" smtClean="0"/>
              <a:t>N</a:t>
            </a:r>
            <a:r>
              <a:rPr lang="fr-FR" dirty="0" err="1" smtClean="0"/>
              <a:t>ouveaux</a:t>
            </a:r>
            <a:r>
              <a:rPr lang="fr-FR" dirty="0" smtClean="0"/>
              <a:t> champs : durabilité, innovation, créativité, etc.</a:t>
            </a:r>
          </a:p>
          <a:p>
            <a:r>
              <a:rPr lang="fr-FR" dirty="0" smtClean="0"/>
              <a:t>Formation : </a:t>
            </a:r>
            <a:r>
              <a:rPr lang="fr-FR" dirty="0" smtClean="0"/>
              <a:t>d</a:t>
            </a:r>
            <a:r>
              <a:rPr lang="fr-FR" dirty="0" err="1" smtClean="0"/>
              <a:t>éveloppement</a:t>
            </a:r>
            <a:r>
              <a:rPr lang="fr-FR" dirty="0" smtClean="0"/>
              <a:t> de l’enseignement de l’IE dans l’ES en France et dans les pays francophones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Origine.thmx</Template>
  <TotalTime>23</TotalTime>
  <Words>114</Words>
  <Application>Microsoft Macintosh PowerPoint</Application>
  <PresentationFormat>Présentation à l'écran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Origine</vt:lpstr>
      <vt:lpstr>Université Paris 1 Equipe et apports</vt:lpstr>
      <vt:lpstr>Université Paris 1 Attentes</vt:lpstr>
    </vt:vector>
  </TitlesOfParts>
  <Company>Université Paris 1 Panthéon - Sorbonne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Université Paris 1 Equipe et apports</dc:title>
  <dc:creator>Camille Salinesi</dc:creator>
  <cp:lastModifiedBy>Camille Salinesi</cp:lastModifiedBy>
  <cp:revision>1</cp:revision>
  <dcterms:created xsi:type="dcterms:W3CDTF">2015-10-09T07:03:04Z</dcterms:created>
  <dcterms:modified xsi:type="dcterms:W3CDTF">2015-10-09T07:26:47Z</dcterms:modified>
</cp:coreProperties>
</file>