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5"/>
  </p:notes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51750D-E8F6-41CB-8DA3-57787C1B8AE4}" type="datetimeFigureOut">
              <a:rPr lang="en-US" smtClean="0"/>
              <a:t>10/9/2015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426F0D-2B6C-4675-A424-7B0F51822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796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266382-6EBD-43DA-A273-410EC29A6E9C}" type="slidenum">
              <a:rPr lang="fr-FR" smtClean="0">
                <a:solidFill>
                  <a:prstClr val="black"/>
                </a:solidFill>
              </a:rPr>
              <a:pPr/>
              <a:t>1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790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4ED8-D343-4F45-91B8-3E1F55C0DF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864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33C50-6576-4A93-9988-8718E463F4A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945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23520-494E-4CBD-9ADA-59B879270C6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26183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44583-A2E0-4F37-9CA8-16E0F4DF0DF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0818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6D29D-60A1-4469-B56F-8FDBDD7A9CE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378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DC804-C113-4812-9284-E7A9BCB2F3A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2414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176C6-4A31-4668-8707-60B2F62A3B3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2819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2756D-136A-480C-A391-200084C57A4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041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8415" y="624110"/>
            <a:ext cx="7175986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5381" y="2019300"/>
            <a:ext cx="7179020" cy="44069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704152" y="6487829"/>
            <a:ext cx="834628" cy="370171"/>
          </a:xfrm>
        </p:spPr>
        <p:txBody>
          <a:bodyPr/>
          <a:lstStyle/>
          <a:p>
            <a:fld id="{9E2D9DA5-8674-49C3-89B0-5BFCFCBE556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58414" y="6488549"/>
            <a:ext cx="6300489" cy="369451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9774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32EEA-96D6-44E1-95AE-648528E67A0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089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A92C9-9FCE-49F8-BC6A-1D8836E608F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316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80E78-D762-4A03-A92C-47D05DC880C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275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BE022-7C82-47F7-B20E-7D2B4546AFB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113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E05CF-F0E8-43F6-82C7-3EF583B113D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064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4C015-141B-4AB1-97AD-93C5483946A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324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74D08-8197-493A-9BDB-64B7A93809E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681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155699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135279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C1037795-8F67-4AD5-B925-75E3FFC720A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10/9/2015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defTabSz="457200"/>
            <a:fld id="{D57F1E4F-1CFF-5643-939E-217C01CDF565}" type="slidenum">
              <a:rPr lang="en-US" smtClean="0"/>
              <a:pPr defTabSz="4572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443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Groupe </a:t>
            </a:r>
            <a:r>
              <a:rPr lang="fr-FR" dirty="0"/>
              <a:t>de travail </a:t>
            </a:r>
            <a:r>
              <a:rPr lang="fr-FR" dirty="0" smtClean="0"/>
              <a:t>Ingénierie </a:t>
            </a:r>
            <a:r>
              <a:rPr lang="fr-FR" dirty="0"/>
              <a:t>des Exigences du GDR </a:t>
            </a:r>
            <a:r>
              <a:rPr lang="fr-FR" dirty="0" smtClean="0"/>
              <a:t>GPL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9 octobre 2015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3608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Equipe ISID, Laboratoire CEDRIC</a:t>
            </a:r>
            <a:br>
              <a:rPr lang="fr-FR" dirty="0" smtClean="0"/>
            </a:br>
            <a:r>
              <a:rPr lang="fr-FR" dirty="0" smtClean="0"/>
              <a:t>(CNAM)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1916832"/>
            <a:ext cx="7179020" cy="4406900"/>
          </a:xfrm>
        </p:spPr>
        <p:txBody>
          <a:bodyPr>
            <a:noAutofit/>
          </a:bodyPr>
          <a:lstStyle/>
          <a:p>
            <a:r>
              <a:rPr lang="fr-FR" sz="2400" dirty="0" smtClean="0"/>
              <a:t>Ingénierie des systèmes d’information et de décision.</a:t>
            </a:r>
          </a:p>
          <a:p>
            <a:r>
              <a:rPr lang="fr-FR" sz="2400" dirty="0" smtClean="0"/>
              <a:t>Responsable: Jacky AKOKA.</a:t>
            </a:r>
          </a:p>
          <a:p>
            <a:r>
              <a:rPr lang="fr-FR" sz="2400" dirty="0" smtClean="0"/>
              <a:t>9 membres permanents, 2 membres associés, 9 thésards.</a:t>
            </a:r>
          </a:p>
          <a:p>
            <a:r>
              <a:rPr lang="fr-FR" sz="2400" dirty="0" smtClean="0"/>
              <a:t>Thématiques principales:</a:t>
            </a:r>
          </a:p>
          <a:p>
            <a:pPr lvl="1"/>
            <a:r>
              <a:rPr lang="fr-FR" sz="1800" dirty="0"/>
              <a:t>les systèmes </a:t>
            </a:r>
            <a:r>
              <a:rPr lang="fr-FR" sz="1800" dirty="0" smtClean="0"/>
              <a:t>décisionnels (business intelligence),</a:t>
            </a:r>
            <a:endParaRPr lang="fr-FR" sz="1800" dirty="0"/>
          </a:p>
          <a:p>
            <a:pPr lvl="1"/>
            <a:r>
              <a:rPr lang="fr-FR" sz="1800" dirty="0"/>
              <a:t>le web sémantique,</a:t>
            </a:r>
          </a:p>
          <a:p>
            <a:pPr lvl="1"/>
            <a:r>
              <a:rPr lang="fr-FR" sz="1800" dirty="0"/>
              <a:t>la qualité des systèmes d'information</a:t>
            </a:r>
            <a:r>
              <a:rPr lang="fr-FR" sz="1800" dirty="0" smtClean="0"/>
              <a:t>.</a:t>
            </a:r>
            <a:r>
              <a:rPr lang="fr-FR" sz="1800" dirty="0" smtClean="0"/>
              <a:t> </a:t>
            </a:r>
            <a:endParaRPr lang="fr-FR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6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Participants au GDR GPL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1340768"/>
            <a:ext cx="7179020" cy="4406900"/>
          </a:xfrm>
        </p:spPr>
        <p:txBody>
          <a:bodyPr>
            <a:noAutofit/>
          </a:bodyPr>
          <a:lstStyle/>
          <a:p>
            <a:endParaRPr lang="fr-FR" sz="2000" dirty="0" smtClean="0"/>
          </a:p>
          <a:p>
            <a:r>
              <a:rPr lang="fr-FR" sz="2000" dirty="0" smtClean="0"/>
              <a:t>Participants et principaux thèmes de recherche:</a:t>
            </a:r>
          </a:p>
          <a:p>
            <a:pPr lvl="1"/>
            <a:r>
              <a:rPr lang="fr-FR" dirty="0" smtClean="0"/>
              <a:t>Isabelle </a:t>
            </a:r>
            <a:r>
              <a:rPr lang="fr-FR" dirty="0" err="1" smtClean="0"/>
              <a:t>Comyn-Wattiau</a:t>
            </a:r>
            <a:r>
              <a:rPr lang="fr-FR" dirty="0" smtClean="0"/>
              <a:t>: qualité et sécurité des SI, business intelligence</a:t>
            </a:r>
          </a:p>
          <a:p>
            <a:pPr lvl="1"/>
            <a:r>
              <a:rPr lang="fr-FR" dirty="0"/>
              <a:t>Elena </a:t>
            </a:r>
            <a:r>
              <a:rPr lang="fr-FR" dirty="0" err="1" smtClean="0"/>
              <a:t>Kornyshova</a:t>
            </a:r>
            <a:r>
              <a:rPr lang="fr-FR" dirty="0" smtClean="0"/>
              <a:t>: prise  de décision, ingénierie des méthodes, ingénierie des processus</a:t>
            </a:r>
          </a:p>
          <a:p>
            <a:pPr lvl="1"/>
            <a:r>
              <a:rPr lang="fr-FR" dirty="0" smtClean="0"/>
              <a:t>Nicolas Prat: business intelligence, traçabilité et provenance</a:t>
            </a:r>
          </a:p>
          <a:p>
            <a:pPr lvl="1"/>
            <a:r>
              <a:rPr lang="fr-FR" dirty="0"/>
              <a:t>Samira Si-</a:t>
            </a:r>
            <a:r>
              <a:rPr lang="fr-FR" dirty="0" err="1"/>
              <a:t>Said</a:t>
            </a:r>
            <a:r>
              <a:rPr lang="fr-FR" dirty="0"/>
              <a:t> </a:t>
            </a:r>
            <a:r>
              <a:rPr lang="fr-FR" dirty="0" err="1" smtClean="0"/>
              <a:t>Cherfi</a:t>
            </a:r>
            <a:r>
              <a:rPr lang="fr-FR" dirty="0" smtClean="0"/>
              <a:t>: qualité des SI.</a:t>
            </a:r>
          </a:p>
          <a:p>
            <a:r>
              <a:rPr lang="fr-FR" dirty="0" smtClean="0"/>
              <a:t>Quelques thèmes possibles:</a:t>
            </a:r>
          </a:p>
          <a:p>
            <a:pPr lvl="1"/>
            <a:r>
              <a:rPr lang="fr-FR" dirty="0"/>
              <a:t>Isabelle </a:t>
            </a:r>
            <a:r>
              <a:rPr lang="fr-FR" dirty="0" err="1"/>
              <a:t>Comyn-Wattiau</a:t>
            </a:r>
            <a:r>
              <a:rPr lang="fr-FR" dirty="0"/>
              <a:t>: </a:t>
            </a:r>
            <a:r>
              <a:rPr lang="fr-FR" dirty="0" smtClean="0"/>
              <a:t>exigences sécurité </a:t>
            </a:r>
            <a:r>
              <a:rPr lang="fr-FR" dirty="0"/>
              <a:t>des </a:t>
            </a:r>
            <a:r>
              <a:rPr lang="fr-FR" dirty="0" smtClean="0"/>
              <a:t>SI</a:t>
            </a:r>
            <a:endParaRPr lang="fr-FR" dirty="0"/>
          </a:p>
          <a:p>
            <a:pPr lvl="1"/>
            <a:r>
              <a:rPr lang="fr-FR" dirty="0"/>
              <a:t>Elena </a:t>
            </a:r>
            <a:r>
              <a:rPr lang="fr-FR" dirty="0" err="1"/>
              <a:t>Kornyshova</a:t>
            </a:r>
            <a:r>
              <a:rPr lang="fr-FR" dirty="0"/>
              <a:t>: </a:t>
            </a:r>
            <a:r>
              <a:rPr lang="fr-FR" dirty="0" smtClean="0"/>
              <a:t>priorisation des exigences, processus et méthodes de gestion des exigences</a:t>
            </a:r>
            <a:endParaRPr lang="fr-FR" dirty="0"/>
          </a:p>
          <a:p>
            <a:pPr lvl="1"/>
            <a:r>
              <a:rPr lang="fr-FR" dirty="0"/>
              <a:t>Nicolas Prat: </a:t>
            </a:r>
            <a:r>
              <a:rPr lang="fr-FR" dirty="0" smtClean="0"/>
              <a:t>application de la formalisation (et de la classification) des buts</a:t>
            </a:r>
          </a:p>
          <a:p>
            <a:pPr lvl="1"/>
            <a:r>
              <a:rPr lang="fr-FR" dirty="0" smtClean="0"/>
              <a:t>Samira </a:t>
            </a:r>
            <a:r>
              <a:rPr lang="fr-FR" dirty="0"/>
              <a:t>Si-</a:t>
            </a:r>
            <a:r>
              <a:rPr lang="fr-FR" dirty="0" err="1"/>
              <a:t>Said</a:t>
            </a:r>
            <a:r>
              <a:rPr lang="fr-FR" dirty="0"/>
              <a:t> </a:t>
            </a:r>
            <a:r>
              <a:rPr lang="fr-FR" dirty="0" err="1"/>
              <a:t>Cherfi</a:t>
            </a:r>
            <a:r>
              <a:rPr lang="fr-FR" dirty="0"/>
              <a:t>: qualité des </a:t>
            </a:r>
            <a:r>
              <a:rPr lang="fr-FR" dirty="0" smtClean="0"/>
              <a:t>exigences.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78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165</Words>
  <Application>Microsoft Office PowerPoint</Application>
  <PresentationFormat>On-screen Show (4:3)</PresentationFormat>
  <Paragraphs>25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1_Wisp</vt:lpstr>
      <vt:lpstr>Groupe de travail Ingénierie des Exigences du GDR GPL</vt:lpstr>
      <vt:lpstr>Equipe ISID, Laboratoire CEDRIC (CNAM)</vt:lpstr>
      <vt:lpstr>Participants au GDR GPL</vt:lpstr>
    </vt:vector>
  </TitlesOfParts>
  <Company>GROUPE ESSEC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 PriceMinister</dc:title>
  <dc:creator>prat</dc:creator>
  <cp:lastModifiedBy>prat</cp:lastModifiedBy>
  <cp:revision>10</cp:revision>
  <dcterms:created xsi:type="dcterms:W3CDTF">2015-09-26T11:24:52Z</dcterms:created>
  <dcterms:modified xsi:type="dcterms:W3CDTF">2015-10-09T08:22:07Z</dcterms:modified>
</cp:coreProperties>
</file>