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67" r:id="rId4"/>
    <p:sldId id="259" r:id="rId5"/>
    <p:sldId id="258" r:id="rId6"/>
    <p:sldId id="261" r:id="rId7"/>
    <p:sldId id="262" r:id="rId8"/>
    <p:sldId id="269" r:id="rId9"/>
    <p:sldId id="270" r:id="rId10"/>
    <p:sldId id="266" r:id="rId11"/>
    <p:sldId id="264" r:id="rId12"/>
    <p:sldId id="260" r:id="rId13"/>
    <p:sldId id="268" r:id="rId14"/>
    <p:sldId id="265" r:id="rId15"/>
    <p:sldId id="257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4" autoAdjust="0"/>
    <p:restoredTop sz="94576" autoAdjust="0"/>
  </p:normalViewPr>
  <p:slideViewPr>
    <p:cSldViewPr>
      <p:cViewPr>
        <p:scale>
          <a:sx n="74" d="100"/>
          <a:sy n="74" d="100"/>
        </p:scale>
        <p:origin x="-6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EFFC-5DD4-46C5-B128-6E2AA02BE787}" type="datetimeFigureOut">
              <a:rPr lang="fr-FR" smtClean="0"/>
              <a:pPr/>
              <a:t>15/06/2009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C76B-EED1-496D-B645-D6DCB61591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EFFC-5DD4-46C5-B128-6E2AA02BE787}" type="datetimeFigureOut">
              <a:rPr lang="fr-FR" smtClean="0"/>
              <a:pPr/>
              <a:t>15/06/2009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C76B-EED1-496D-B645-D6DCB61591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EFFC-5DD4-46C5-B128-6E2AA02BE787}" type="datetimeFigureOut">
              <a:rPr lang="fr-FR" smtClean="0"/>
              <a:pPr/>
              <a:t>15/06/2009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C76B-EED1-496D-B645-D6DCB61591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EFFC-5DD4-46C5-B128-6E2AA02BE787}" type="datetimeFigureOut">
              <a:rPr lang="fr-FR" smtClean="0"/>
              <a:pPr/>
              <a:t>15/06/2009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C76B-EED1-496D-B645-D6DCB61591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EFFC-5DD4-46C5-B128-6E2AA02BE787}" type="datetimeFigureOut">
              <a:rPr lang="fr-FR" smtClean="0"/>
              <a:pPr/>
              <a:t>15/06/2009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C76B-EED1-496D-B645-D6DCB61591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EFFC-5DD4-46C5-B128-6E2AA02BE787}" type="datetimeFigureOut">
              <a:rPr lang="fr-FR" smtClean="0"/>
              <a:pPr/>
              <a:t>15/06/2009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C76B-EED1-496D-B645-D6DCB61591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EFFC-5DD4-46C5-B128-6E2AA02BE787}" type="datetimeFigureOut">
              <a:rPr lang="fr-FR" smtClean="0"/>
              <a:pPr/>
              <a:t>15/06/2009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C76B-EED1-496D-B645-D6DCB61591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EFFC-5DD4-46C5-B128-6E2AA02BE787}" type="datetimeFigureOut">
              <a:rPr lang="fr-FR" smtClean="0"/>
              <a:pPr/>
              <a:t>15/06/2009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C76B-EED1-496D-B645-D6DCB61591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EFFC-5DD4-46C5-B128-6E2AA02BE787}" type="datetimeFigureOut">
              <a:rPr lang="fr-FR" smtClean="0"/>
              <a:pPr/>
              <a:t>15/06/2009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C76B-EED1-496D-B645-D6DCB61591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EFFC-5DD4-46C5-B128-6E2AA02BE787}" type="datetimeFigureOut">
              <a:rPr lang="fr-FR" smtClean="0"/>
              <a:pPr/>
              <a:t>15/06/2009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C76B-EED1-496D-B645-D6DCB61591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EFFC-5DD4-46C5-B128-6E2AA02BE787}" type="datetimeFigureOut">
              <a:rPr lang="fr-FR" smtClean="0"/>
              <a:pPr/>
              <a:t>15/06/2009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C76B-EED1-496D-B645-D6DCB61591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0EFFC-5DD4-46C5-B128-6E2AA02BE787}" type="datetimeFigureOut">
              <a:rPr lang="fr-FR" smtClean="0"/>
              <a:pPr/>
              <a:t>15/06/2009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8C76B-EED1-496D-B645-D6DCB61591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octo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571876"/>
            <a:ext cx="1405206" cy="12068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928794" y="1357298"/>
            <a:ext cx="62860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Peut-on décider si un langage rationnel</a:t>
            </a:r>
          </a:p>
          <a:p>
            <a:r>
              <a:rPr lang="fr-FR" sz="3600" dirty="0" smtClean="0"/>
              <a:t> contient un mot de contour de </a:t>
            </a:r>
            <a:r>
              <a:rPr lang="fr-FR" sz="3600" dirty="0" err="1" smtClean="0"/>
              <a:t>polyomino</a:t>
            </a:r>
            <a:r>
              <a:rPr lang="fr-FR" sz="3600" dirty="0" smtClean="0"/>
              <a:t>?</a:t>
            </a:r>
            <a:endParaRPr lang="fr-FR" sz="3600" dirty="0"/>
          </a:p>
        </p:txBody>
      </p:sp>
      <p:sp>
        <p:nvSpPr>
          <p:cNvPr id="4" name="Rectangle 3"/>
          <p:cNvSpPr/>
          <p:nvPr/>
        </p:nvSpPr>
        <p:spPr>
          <a:xfrm>
            <a:off x="2143108" y="3228974"/>
            <a:ext cx="285752" cy="342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428860" y="3228974"/>
            <a:ext cx="285752" cy="342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143108" y="3571876"/>
            <a:ext cx="285752" cy="342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428860" y="3571876"/>
            <a:ext cx="285752" cy="342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857356" y="3571876"/>
            <a:ext cx="285752" cy="342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428860" y="3929066"/>
            <a:ext cx="285752" cy="342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ile0283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568" y="295656"/>
            <a:ext cx="3864864" cy="6266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tint val="70000"/>
                <a:satMod val="200000"/>
              </a:schemeClr>
            </a:gs>
            <a:gs pos="40000">
              <a:schemeClr val="accent4">
                <a:tint val="90000"/>
                <a:satMod val="130000"/>
              </a:schemeClr>
            </a:gs>
            <a:gs pos="50000">
              <a:schemeClr val="accent4">
                <a:tint val="90000"/>
                <a:satMod val="130000"/>
              </a:schemeClr>
            </a:gs>
            <a:gs pos="68000">
              <a:schemeClr val="accent4">
                <a:tint val="90000"/>
                <a:satMod val="130000"/>
              </a:schemeClr>
            </a:gs>
            <a:gs pos="100000">
              <a:schemeClr val="accent4">
                <a:tint val="70000"/>
                <a:satMod val="2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86116" y="1500174"/>
            <a:ext cx="5596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Mots infinis </a:t>
            </a:r>
            <a:endParaRPr lang="fr-FR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7290" y="4786322"/>
            <a:ext cx="3988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TopUp"/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Mots</a:t>
            </a:r>
            <a:r>
              <a:rPr lang="fr-FR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fr-FR" sz="5400" b="1" cap="none" spc="0" dirty="0" smtClean="0">
                <a:ln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bi-infinis</a:t>
            </a:r>
            <a:endParaRPr lang="fr-FR" sz="5400" b="1" cap="none" spc="0" dirty="0">
              <a:ln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14744" y="5143512"/>
            <a:ext cx="2666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/>
                <a:solidFill>
                  <a:schemeClr val="accent3"/>
                </a:solidFill>
                <a:effectLst/>
              </a:rPr>
              <a:t>Vérification</a:t>
            </a:r>
            <a:endParaRPr lang="fr-F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72132" y="4000504"/>
            <a:ext cx="3059792" cy="6045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Fuite d’information </a:t>
            </a:r>
            <a:endParaRPr lang="fr-F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28728" y="500042"/>
            <a:ext cx="4992521" cy="8902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Automates temporisés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85852" y="2643182"/>
            <a:ext cx="4913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Politiques de sécurité</a:t>
            </a:r>
            <a:endParaRPr lang="fr-FR" sz="5400" b="1" cap="none" spc="0" dirty="0">
              <a:ln>
                <a:prstDash val="solid"/>
              </a:ln>
              <a:solidFill>
                <a:srgbClr val="FFC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29388" y="5643578"/>
            <a:ext cx="2573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Incertitude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12406" y="2967335"/>
            <a:ext cx="3119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Pour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28728" y="3786190"/>
            <a:ext cx="2118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Pavages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5720" y="642918"/>
            <a:ext cx="135732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Perrin, D</a:t>
            </a:r>
          </a:p>
          <a:p>
            <a:r>
              <a:rPr lang="fr-FR" sz="1200" dirty="0" smtClean="0"/>
              <a:t>Pin, J.E.</a:t>
            </a:r>
          </a:p>
          <a:p>
            <a:r>
              <a:rPr lang="fr-FR" sz="1200" dirty="0" err="1" smtClean="0"/>
              <a:t>Niwinski</a:t>
            </a:r>
            <a:r>
              <a:rPr lang="fr-FR" sz="1200" dirty="0" smtClean="0"/>
              <a:t>, D.</a:t>
            </a:r>
          </a:p>
          <a:p>
            <a:r>
              <a:rPr lang="fr-FR" sz="1200" dirty="0" err="1" smtClean="0"/>
              <a:t>Podelski</a:t>
            </a:r>
            <a:r>
              <a:rPr lang="fr-FR" sz="1200" dirty="0" smtClean="0"/>
              <a:t>, A.</a:t>
            </a:r>
          </a:p>
          <a:p>
            <a:r>
              <a:rPr lang="fr-FR" sz="1200" dirty="0" err="1" smtClean="0">
                <a:solidFill>
                  <a:srgbClr val="FF0000"/>
                </a:solidFill>
              </a:rPr>
              <a:t>Nivat</a:t>
            </a:r>
            <a:r>
              <a:rPr lang="fr-FR" sz="1200" dirty="0" smtClean="0">
                <a:solidFill>
                  <a:srgbClr val="FF0000"/>
                </a:solidFill>
              </a:rPr>
              <a:t>, M.</a:t>
            </a:r>
          </a:p>
          <a:p>
            <a:r>
              <a:rPr lang="fr-FR" sz="1200" dirty="0" err="1" smtClean="0">
                <a:solidFill>
                  <a:srgbClr val="FF0000"/>
                </a:solidFill>
              </a:rPr>
              <a:t>Latteux</a:t>
            </a:r>
            <a:r>
              <a:rPr lang="fr-FR" sz="1200" dirty="0" smtClean="0">
                <a:solidFill>
                  <a:srgbClr val="FF0000"/>
                </a:solidFill>
              </a:rPr>
              <a:t>, M.</a:t>
            </a:r>
          </a:p>
          <a:p>
            <a:r>
              <a:rPr lang="fr-FR" sz="1200" dirty="0" err="1" smtClean="0">
                <a:solidFill>
                  <a:srgbClr val="FF0000"/>
                </a:solidFill>
              </a:rPr>
              <a:t>Slowinski</a:t>
            </a:r>
            <a:r>
              <a:rPr lang="fr-FR" sz="1200" dirty="0" smtClean="0">
                <a:solidFill>
                  <a:srgbClr val="FF0000"/>
                </a:solidFill>
              </a:rPr>
              <a:t>, K.</a:t>
            </a:r>
          </a:p>
          <a:p>
            <a:r>
              <a:rPr lang="fr-FR" sz="1200" dirty="0" err="1" smtClean="0">
                <a:solidFill>
                  <a:srgbClr val="FF0000"/>
                </a:solidFill>
              </a:rPr>
              <a:t>Remila</a:t>
            </a:r>
            <a:r>
              <a:rPr lang="fr-FR" sz="1200" dirty="0" smtClean="0">
                <a:solidFill>
                  <a:srgbClr val="FF0000"/>
                </a:solidFill>
              </a:rPr>
              <a:t>, E.</a:t>
            </a:r>
          </a:p>
          <a:p>
            <a:r>
              <a:rPr lang="fr-FR" sz="1200" dirty="0" err="1" smtClean="0">
                <a:solidFill>
                  <a:srgbClr val="FF0000"/>
                </a:solidFill>
              </a:rPr>
              <a:t>Robson</a:t>
            </a:r>
            <a:r>
              <a:rPr lang="fr-FR" sz="1200" dirty="0" smtClean="0">
                <a:solidFill>
                  <a:srgbClr val="FF0000"/>
                </a:solidFill>
              </a:rPr>
              <a:t>, M.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Muller, D.</a:t>
            </a:r>
          </a:p>
          <a:p>
            <a:r>
              <a:rPr lang="fr-FR" sz="1200" dirty="0" err="1" smtClean="0">
                <a:solidFill>
                  <a:srgbClr val="FF0000"/>
                </a:solidFill>
              </a:rPr>
              <a:t>Schupp</a:t>
            </a:r>
            <a:r>
              <a:rPr lang="fr-FR" sz="1200" dirty="0" smtClean="0">
                <a:solidFill>
                  <a:srgbClr val="FF0000"/>
                </a:solidFill>
              </a:rPr>
              <a:t>. P. E.</a:t>
            </a:r>
          </a:p>
          <a:p>
            <a:r>
              <a:rPr lang="fr-FR" sz="1200" dirty="0" err="1" smtClean="0">
                <a:solidFill>
                  <a:srgbClr val="FF0000"/>
                </a:solidFill>
              </a:rPr>
              <a:t>Aigrain</a:t>
            </a:r>
            <a:r>
              <a:rPr lang="fr-FR" sz="1200" dirty="0" smtClean="0">
                <a:solidFill>
                  <a:srgbClr val="FF0000"/>
                </a:solidFill>
              </a:rPr>
              <a:t>, Ph.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Fournier, J.C</a:t>
            </a:r>
            <a:r>
              <a:rPr lang="fr-FR" sz="1200" dirty="0" smtClean="0"/>
              <a:t>.</a:t>
            </a:r>
          </a:p>
          <a:p>
            <a:r>
              <a:rPr lang="fr-FR" sz="1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Burago</a:t>
            </a:r>
            <a:r>
              <a:rPr lang="fr-FR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D.</a:t>
            </a:r>
          </a:p>
          <a:p>
            <a:r>
              <a:rPr lang="fr-FR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Cohen, J.</a:t>
            </a:r>
          </a:p>
          <a:p>
            <a:r>
              <a:rPr lang="fr-FR" sz="1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Slissenko</a:t>
            </a:r>
            <a:r>
              <a:rPr lang="fr-FR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A.</a:t>
            </a:r>
          </a:p>
          <a:p>
            <a:r>
              <a:rPr lang="fr-FR" sz="1200" dirty="0" err="1" smtClean="0"/>
              <a:t>Kossovski</a:t>
            </a:r>
            <a:r>
              <a:rPr lang="fr-FR" sz="1200" dirty="0" smtClean="0"/>
              <a:t>, N.</a:t>
            </a:r>
          </a:p>
          <a:p>
            <a:r>
              <a:rPr lang="fr-FR" sz="1200" dirty="0" err="1" smtClean="0"/>
              <a:t>Smirnova</a:t>
            </a:r>
            <a:r>
              <a:rPr lang="fr-FR" sz="1200" dirty="0" smtClean="0"/>
              <a:t>, E.</a:t>
            </a:r>
          </a:p>
          <a:p>
            <a:r>
              <a:rPr lang="fr-FR" sz="1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Crolard</a:t>
            </a:r>
            <a:r>
              <a:rPr lang="fr-FR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T.</a:t>
            </a:r>
          </a:p>
          <a:p>
            <a:r>
              <a:rPr lang="fr-FR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Durand, A.</a:t>
            </a:r>
          </a:p>
          <a:p>
            <a:r>
              <a:rPr lang="fr-FR" sz="1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Prokofieva</a:t>
            </a:r>
            <a:r>
              <a:rPr lang="fr-FR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E.</a:t>
            </a:r>
          </a:p>
          <a:p>
            <a:r>
              <a:rPr lang="fr-FR" sz="1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Rabinovich</a:t>
            </a:r>
            <a:r>
              <a:rPr lang="fr-FR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A.</a:t>
            </a:r>
          </a:p>
          <a:p>
            <a:r>
              <a:rPr lang="fr-FR" sz="1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Hirshfeld</a:t>
            </a:r>
            <a:r>
              <a:rPr lang="fr-FR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Y.</a:t>
            </a:r>
          </a:p>
          <a:p>
            <a:r>
              <a:rPr lang="fr-FR" sz="1200" dirty="0" smtClean="0">
                <a:solidFill>
                  <a:srgbClr val="FFFF00"/>
                </a:solidFill>
              </a:rPr>
              <a:t>Gauche, F.</a:t>
            </a:r>
          </a:p>
          <a:p>
            <a:r>
              <a:rPr lang="fr-FR" sz="1200" dirty="0" err="1" smtClean="0">
                <a:solidFill>
                  <a:srgbClr val="FFFF00"/>
                </a:solidFill>
              </a:rPr>
              <a:t>Duflot</a:t>
            </a:r>
            <a:r>
              <a:rPr lang="fr-FR" sz="1200" dirty="0" smtClean="0">
                <a:solidFill>
                  <a:srgbClr val="FFFF00"/>
                </a:solidFill>
              </a:rPr>
              <a:t>, M.</a:t>
            </a:r>
          </a:p>
          <a:p>
            <a:r>
              <a:rPr lang="fr-FR" sz="1200" dirty="0" err="1" smtClean="0">
                <a:solidFill>
                  <a:srgbClr val="FFFF00"/>
                </a:solidFill>
              </a:rPr>
              <a:t>Minea</a:t>
            </a:r>
            <a:r>
              <a:rPr lang="fr-FR" sz="1200" dirty="0" smtClean="0">
                <a:solidFill>
                  <a:srgbClr val="FFFF00"/>
                </a:solidFill>
              </a:rPr>
              <a:t>, M.</a:t>
            </a:r>
          </a:p>
          <a:p>
            <a:r>
              <a:rPr lang="fr-FR" sz="1200" dirty="0" err="1" smtClean="0">
                <a:solidFill>
                  <a:srgbClr val="FFFF00"/>
                </a:solidFill>
              </a:rPr>
              <a:t>Lanotte</a:t>
            </a:r>
            <a:r>
              <a:rPr lang="fr-FR" sz="1200" dirty="0" smtClean="0">
                <a:solidFill>
                  <a:srgbClr val="FFFF00"/>
                </a:solidFill>
              </a:rPr>
              <a:t>, R.</a:t>
            </a:r>
          </a:p>
          <a:p>
            <a:r>
              <a:rPr lang="fr-FR" sz="1200" dirty="0" err="1" smtClean="0">
                <a:solidFill>
                  <a:srgbClr val="FFFF00"/>
                </a:solidFill>
              </a:rPr>
              <a:t>Lifshits</a:t>
            </a:r>
            <a:r>
              <a:rPr lang="fr-FR" sz="1200" dirty="0" smtClean="0">
                <a:solidFill>
                  <a:srgbClr val="FFFF00"/>
                </a:solidFill>
              </a:rPr>
              <a:t>, Y.</a:t>
            </a:r>
            <a:endParaRPr lang="fr-FR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utomat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1268730"/>
            <a:ext cx="3238500" cy="43205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n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714619"/>
            <a:ext cx="1071570" cy="2033549"/>
          </a:xfrm>
          <a:prstGeom prst="rect">
            <a:avLst/>
          </a:prstGeom>
        </p:spPr>
      </p:pic>
      <p:pic>
        <p:nvPicPr>
          <p:cNvPr id="3" name="Image 2" descr="an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2928934"/>
            <a:ext cx="2263156" cy="1571636"/>
          </a:xfrm>
          <a:prstGeom prst="rect">
            <a:avLst/>
          </a:prstGeom>
        </p:spPr>
      </p:pic>
      <p:pic>
        <p:nvPicPr>
          <p:cNvPr id="4" name="Image 3" descr="Markov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2143116"/>
            <a:ext cx="3864864" cy="3023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>
            <a:off x="2143108" y="2143116"/>
            <a:ext cx="4071966" cy="15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143240" y="3429000"/>
            <a:ext cx="2071702" cy="15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6200000" flipH="1">
            <a:off x="1821637" y="2464587"/>
            <a:ext cx="2714644" cy="2071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>
            <a:off x="3857620" y="2500306"/>
            <a:ext cx="2714644" cy="2000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16200000" flipV="1">
            <a:off x="2285984" y="2928934"/>
            <a:ext cx="2714644" cy="1143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3000364" y="207167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3571868" y="335756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3357554" y="5500702"/>
            <a:ext cx="3357586" cy="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     c+c=c  </a:t>
            </a:r>
            <a:r>
              <a:rPr lang="fr-FR" sz="4000" dirty="0" smtClean="0">
                <a:sym typeface="Wingdings" pitchFamily="2" charset="2"/>
              </a:rPr>
              <a:t>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85918" y="5572140"/>
            <a:ext cx="5572164" cy="114300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1962, Lycée Pasteur Besançon</a:t>
            </a:r>
          </a:p>
          <a:p>
            <a:r>
              <a:rPr lang="fr-FR" dirty="0" smtClean="0"/>
              <a:t>Classe de seconde</a:t>
            </a:r>
          </a:p>
          <a:p>
            <a:endParaRPr lang="fr-FR" dirty="0"/>
          </a:p>
        </p:txBody>
      </p:sp>
      <p:pic>
        <p:nvPicPr>
          <p:cNvPr id="4" name="Image 3" descr="20766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310640"/>
            <a:ext cx="5715000" cy="423672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929190" y="3286124"/>
            <a:ext cx="476253" cy="42862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no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1714488"/>
            <a:ext cx="2347728" cy="2000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en arc 2"/>
          <p:cNvCxnSpPr/>
          <p:nvPr/>
        </p:nvCxnSpPr>
        <p:spPr>
          <a:xfrm>
            <a:off x="2643174" y="1643050"/>
            <a:ext cx="2643206" cy="857256"/>
          </a:xfrm>
          <a:prstGeom prst="curvedConnector3">
            <a:avLst>
              <a:gd name="adj1" fmla="val 2446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en arc 7"/>
          <p:cNvCxnSpPr/>
          <p:nvPr/>
        </p:nvCxnSpPr>
        <p:spPr>
          <a:xfrm rot="10800000" flipV="1">
            <a:off x="1785918" y="1643050"/>
            <a:ext cx="857256" cy="500066"/>
          </a:xfrm>
          <a:prstGeom prst="curvedConnector3">
            <a:avLst>
              <a:gd name="adj1" fmla="val 2968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rc 9"/>
          <p:cNvCxnSpPr/>
          <p:nvPr/>
        </p:nvCxnSpPr>
        <p:spPr>
          <a:xfrm rot="10800000" flipV="1">
            <a:off x="4214810" y="4000504"/>
            <a:ext cx="857256" cy="500066"/>
          </a:xfrm>
          <a:prstGeom prst="curvedConnector3">
            <a:avLst>
              <a:gd name="adj1" fmla="val 2968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ngle 21"/>
          <p:cNvCxnSpPr/>
          <p:nvPr/>
        </p:nvCxnSpPr>
        <p:spPr>
          <a:xfrm rot="5400000">
            <a:off x="928662" y="2786058"/>
            <a:ext cx="1500198" cy="214314"/>
          </a:xfrm>
          <a:prstGeom prst="bentConnector3">
            <a:avLst>
              <a:gd name="adj1" fmla="val 2968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ngle 27"/>
          <p:cNvCxnSpPr/>
          <p:nvPr/>
        </p:nvCxnSpPr>
        <p:spPr>
          <a:xfrm rot="5400000">
            <a:off x="4429124" y="3143248"/>
            <a:ext cx="1500198" cy="214314"/>
          </a:xfrm>
          <a:prstGeom prst="bentConnector3">
            <a:avLst>
              <a:gd name="adj1" fmla="val 2968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rc 29"/>
          <p:cNvCxnSpPr/>
          <p:nvPr/>
        </p:nvCxnSpPr>
        <p:spPr>
          <a:xfrm>
            <a:off x="1571604" y="3643314"/>
            <a:ext cx="2643206" cy="857256"/>
          </a:xfrm>
          <a:prstGeom prst="curvedConnector3">
            <a:avLst>
              <a:gd name="adj1" fmla="val 2446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588" y="1142984"/>
            <a:ext cx="4124238" cy="362343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Ellipse 3"/>
          <p:cNvSpPr/>
          <p:nvPr/>
        </p:nvSpPr>
        <p:spPr>
          <a:xfrm>
            <a:off x="3143240" y="2428868"/>
            <a:ext cx="71438" cy="714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3714744" y="2071678"/>
            <a:ext cx="71438" cy="71438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857620" y="2928934"/>
            <a:ext cx="71438" cy="714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429124" y="2571744"/>
            <a:ext cx="71438" cy="714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143240" y="3143248"/>
            <a:ext cx="71438" cy="714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429124" y="1857364"/>
            <a:ext cx="71438" cy="714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142984"/>
            <a:ext cx="4124238" cy="362343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Ellipse 3"/>
          <p:cNvSpPr/>
          <p:nvPr/>
        </p:nvSpPr>
        <p:spPr>
          <a:xfrm>
            <a:off x="3143240" y="2428868"/>
            <a:ext cx="71438" cy="714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857620" y="2928934"/>
            <a:ext cx="71438" cy="714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500562" y="2643182"/>
            <a:ext cx="71438" cy="71438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214678" y="3143248"/>
            <a:ext cx="71438" cy="714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429124" y="1857364"/>
            <a:ext cx="71438" cy="714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3800973" y="213466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3929058" y="2684123"/>
            <a:ext cx="592608" cy="316249"/>
          </a:xfrm>
          <a:custGeom>
            <a:avLst/>
            <a:gdLst>
              <a:gd name="connsiteX0" fmla="*/ 592608 w 592608"/>
              <a:gd name="connsiteY0" fmla="*/ 0 h 316249"/>
              <a:gd name="connsiteX1" fmla="*/ 583050 w 592608"/>
              <a:gd name="connsiteY1" fmla="*/ 6372 h 316249"/>
              <a:gd name="connsiteX2" fmla="*/ 563933 w 592608"/>
              <a:gd name="connsiteY2" fmla="*/ 12744 h 316249"/>
              <a:gd name="connsiteX3" fmla="*/ 554375 w 592608"/>
              <a:gd name="connsiteY3" fmla="*/ 19116 h 316249"/>
              <a:gd name="connsiteX4" fmla="*/ 548003 w 592608"/>
              <a:gd name="connsiteY4" fmla="*/ 25489 h 316249"/>
              <a:gd name="connsiteX5" fmla="*/ 528887 w 592608"/>
              <a:gd name="connsiteY5" fmla="*/ 31861 h 316249"/>
              <a:gd name="connsiteX6" fmla="*/ 522515 w 592608"/>
              <a:gd name="connsiteY6" fmla="*/ 41419 h 316249"/>
              <a:gd name="connsiteX7" fmla="*/ 503398 w 592608"/>
              <a:gd name="connsiteY7" fmla="*/ 47791 h 316249"/>
              <a:gd name="connsiteX8" fmla="*/ 490654 w 592608"/>
              <a:gd name="connsiteY8" fmla="*/ 66907 h 316249"/>
              <a:gd name="connsiteX9" fmla="*/ 474724 w 592608"/>
              <a:gd name="connsiteY9" fmla="*/ 82838 h 316249"/>
              <a:gd name="connsiteX10" fmla="*/ 458793 w 592608"/>
              <a:gd name="connsiteY10" fmla="*/ 98768 h 316249"/>
              <a:gd name="connsiteX11" fmla="*/ 452421 w 592608"/>
              <a:gd name="connsiteY11" fmla="*/ 108326 h 316249"/>
              <a:gd name="connsiteX12" fmla="*/ 442863 w 592608"/>
              <a:gd name="connsiteY12" fmla="*/ 111512 h 316249"/>
              <a:gd name="connsiteX13" fmla="*/ 439677 w 592608"/>
              <a:gd name="connsiteY13" fmla="*/ 121070 h 316249"/>
              <a:gd name="connsiteX14" fmla="*/ 433305 w 592608"/>
              <a:gd name="connsiteY14" fmla="*/ 130629 h 316249"/>
              <a:gd name="connsiteX15" fmla="*/ 423747 w 592608"/>
              <a:gd name="connsiteY15" fmla="*/ 137001 h 316249"/>
              <a:gd name="connsiteX16" fmla="*/ 417374 w 592608"/>
              <a:gd name="connsiteY16" fmla="*/ 143373 h 316249"/>
              <a:gd name="connsiteX17" fmla="*/ 414188 w 592608"/>
              <a:gd name="connsiteY17" fmla="*/ 210280 h 316249"/>
              <a:gd name="connsiteX18" fmla="*/ 417374 w 592608"/>
              <a:gd name="connsiteY18" fmla="*/ 226211 h 316249"/>
              <a:gd name="connsiteX19" fmla="*/ 436491 w 592608"/>
              <a:gd name="connsiteY19" fmla="*/ 229397 h 316249"/>
              <a:gd name="connsiteX20" fmla="*/ 439677 w 592608"/>
              <a:gd name="connsiteY20" fmla="*/ 238955 h 316249"/>
              <a:gd name="connsiteX21" fmla="*/ 452421 w 592608"/>
              <a:gd name="connsiteY21" fmla="*/ 258071 h 316249"/>
              <a:gd name="connsiteX22" fmla="*/ 455607 w 592608"/>
              <a:gd name="connsiteY22" fmla="*/ 270815 h 316249"/>
              <a:gd name="connsiteX23" fmla="*/ 465165 w 592608"/>
              <a:gd name="connsiteY23" fmla="*/ 274001 h 316249"/>
              <a:gd name="connsiteX24" fmla="*/ 512956 w 592608"/>
              <a:gd name="connsiteY24" fmla="*/ 277188 h 316249"/>
              <a:gd name="connsiteX25" fmla="*/ 519328 w 592608"/>
              <a:gd name="connsiteY25" fmla="*/ 286746 h 316249"/>
              <a:gd name="connsiteX26" fmla="*/ 535259 w 592608"/>
              <a:gd name="connsiteY26" fmla="*/ 299490 h 316249"/>
              <a:gd name="connsiteX27" fmla="*/ 500212 w 592608"/>
              <a:gd name="connsiteY27" fmla="*/ 309048 h 316249"/>
              <a:gd name="connsiteX28" fmla="*/ 455607 w 592608"/>
              <a:gd name="connsiteY28" fmla="*/ 305862 h 316249"/>
              <a:gd name="connsiteX29" fmla="*/ 442863 w 592608"/>
              <a:gd name="connsiteY29" fmla="*/ 302676 h 316249"/>
              <a:gd name="connsiteX30" fmla="*/ 423747 w 592608"/>
              <a:gd name="connsiteY30" fmla="*/ 296304 h 316249"/>
              <a:gd name="connsiteX31" fmla="*/ 404630 w 592608"/>
              <a:gd name="connsiteY31" fmla="*/ 289932 h 316249"/>
              <a:gd name="connsiteX32" fmla="*/ 395072 w 592608"/>
              <a:gd name="connsiteY32" fmla="*/ 286746 h 316249"/>
              <a:gd name="connsiteX33" fmla="*/ 385514 w 592608"/>
              <a:gd name="connsiteY33" fmla="*/ 283560 h 316249"/>
              <a:gd name="connsiteX34" fmla="*/ 375956 w 592608"/>
              <a:gd name="connsiteY34" fmla="*/ 277188 h 316249"/>
              <a:gd name="connsiteX35" fmla="*/ 369583 w 592608"/>
              <a:gd name="connsiteY35" fmla="*/ 270815 h 316249"/>
              <a:gd name="connsiteX36" fmla="*/ 350467 w 592608"/>
              <a:gd name="connsiteY36" fmla="*/ 264443 h 316249"/>
              <a:gd name="connsiteX37" fmla="*/ 340909 w 592608"/>
              <a:gd name="connsiteY37" fmla="*/ 261257 h 316249"/>
              <a:gd name="connsiteX38" fmla="*/ 293118 w 592608"/>
              <a:gd name="connsiteY38" fmla="*/ 245327 h 316249"/>
              <a:gd name="connsiteX39" fmla="*/ 226211 w 592608"/>
              <a:gd name="connsiteY39" fmla="*/ 223024 h 316249"/>
              <a:gd name="connsiteX40" fmla="*/ 197536 w 592608"/>
              <a:gd name="connsiteY40" fmla="*/ 213466 h 316249"/>
              <a:gd name="connsiteX41" fmla="*/ 187978 w 592608"/>
              <a:gd name="connsiteY41" fmla="*/ 210280 h 316249"/>
              <a:gd name="connsiteX42" fmla="*/ 117885 w 592608"/>
              <a:gd name="connsiteY42" fmla="*/ 213466 h 316249"/>
              <a:gd name="connsiteX43" fmla="*/ 111512 w 592608"/>
              <a:gd name="connsiteY43" fmla="*/ 219838 h 316249"/>
              <a:gd name="connsiteX44" fmla="*/ 82838 w 592608"/>
              <a:gd name="connsiteY44" fmla="*/ 229397 h 316249"/>
              <a:gd name="connsiteX45" fmla="*/ 73280 w 592608"/>
              <a:gd name="connsiteY45" fmla="*/ 232583 h 316249"/>
              <a:gd name="connsiteX46" fmla="*/ 63721 w 592608"/>
              <a:gd name="connsiteY46" fmla="*/ 238955 h 316249"/>
              <a:gd name="connsiteX47" fmla="*/ 60535 w 592608"/>
              <a:gd name="connsiteY47" fmla="*/ 254885 h 316249"/>
              <a:gd name="connsiteX48" fmla="*/ 50977 w 592608"/>
              <a:gd name="connsiteY48" fmla="*/ 261257 h 316249"/>
              <a:gd name="connsiteX49" fmla="*/ 44605 w 592608"/>
              <a:gd name="connsiteY49" fmla="*/ 270815 h 316249"/>
              <a:gd name="connsiteX50" fmla="*/ 19117 w 592608"/>
              <a:gd name="connsiteY50" fmla="*/ 293118 h 316249"/>
              <a:gd name="connsiteX51" fmla="*/ 0 w 592608"/>
              <a:gd name="connsiteY51" fmla="*/ 302676 h 31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92608" h="316249">
                <a:moveTo>
                  <a:pt x="592608" y="0"/>
                </a:moveTo>
                <a:cubicBezTo>
                  <a:pt x="589422" y="2124"/>
                  <a:pt x="586549" y="4817"/>
                  <a:pt x="583050" y="6372"/>
                </a:cubicBezTo>
                <a:cubicBezTo>
                  <a:pt x="576912" y="9100"/>
                  <a:pt x="563933" y="12744"/>
                  <a:pt x="563933" y="12744"/>
                </a:cubicBezTo>
                <a:cubicBezTo>
                  <a:pt x="560747" y="14868"/>
                  <a:pt x="557365" y="16724"/>
                  <a:pt x="554375" y="19116"/>
                </a:cubicBezTo>
                <a:cubicBezTo>
                  <a:pt x="552029" y="20993"/>
                  <a:pt x="550690" y="24145"/>
                  <a:pt x="548003" y="25489"/>
                </a:cubicBezTo>
                <a:cubicBezTo>
                  <a:pt x="541996" y="28493"/>
                  <a:pt x="528887" y="31861"/>
                  <a:pt x="528887" y="31861"/>
                </a:cubicBezTo>
                <a:cubicBezTo>
                  <a:pt x="526763" y="35047"/>
                  <a:pt x="525762" y="39390"/>
                  <a:pt x="522515" y="41419"/>
                </a:cubicBezTo>
                <a:cubicBezTo>
                  <a:pt x="516819" y="44979"/>
                  <a:pt x="503398" y="47791"/>
                  <a:pt x="503398" y="47791"/>
                </a:cubicBezTo>
                <a:cubicBezTo>
                  <a:pt x="499150" y="54163"/>
                  <a:pt x="496069" y="61492"/>
                  <a:pt x="490654" y="66907"/>
                </a:cubicBezTo>
                <a:cubicBezTo>
                  <a:pt x="485344" y="72217"/>
                  <a:pt x="478890" y="76590"/>
                  <a:pt x="474724" y="82838"/>
                </a:cubicBezTo>
                <a:cubicBezTo>
                  <a:pt x="466227" y="95582"/>
                  <a:pt x="471537" y="90272"/>
                  <a:pt x="458793" y="98768"/>
                </a:cubicBezTo>
                <a:cubicBezTo>
                  <a:pt x="456669" y="101954"/>
                  <a:pt x="455411" y="105934"/>
                  <a:pt x="452421" y="108326"/>
                </a:cubicBezTo>
                <a:cubicBezTo>
                  <a:pt x="449799" y="110424"/>
                  <a:pt x="445238" y="109137"/>
                  <a:pt x="442863" y="111512"/>
                </a:cubicBezTo>
                <a:cubicBezTo>
                  <a:pt x="440488" y="113887"/>
                  <a:pt x="441179" y="118066"/>
                  <a:pt x="439677" y="121070"/>
                </a:cubicBezTo>
                <a:cubicBezTo>
                  <a:pt x="437965" y="124495"/>
                  <a:pt x="436013" y="127921"/>
                  <a:pt x="433305" y="130629"/>
                </a:cubicBezTo>
                <a:cubicBezTo>
                  <a:pt x="430598" y="133337"/>
                  <a:pt x="426737" y="134609"/>
                  <a:pt x="423747" y="137001"/>
                </a:cubicBezTo>
                <a:cubicBezTo>
                  <a:pt x="421401" y="138878"/>
                  <a:pt x="419498" y="141249"/>
                  <a:pt x="417374" y="143373"/>
                </a:cubicBezTo>
                <a:cubicBezTo>
                  <a:pt x="406541" y="175872"/>
                  <a:pt x="409158" y="159979"/>
                  <a:pt x="414188" y="210280"/>
                </a:cubicBezTo>
                <a:cubicBezTo>
                  <a:pt x="414727" y="215669"/>
                  <a:pt x="413262" y="222687"/>
                  <a:pt x="417374" y="226211"/>
                </a:cubicBezTo>
                <a:cubicBezTo>
                  <a:pt x="422279" y="230415"/>
                  <a:pt x="430119" y="228335"/>
                  <a:pt x="436491" y="229397"/>
                </a:cubicBezTo>
                <a:cubicBezTo>
                  <a:pt x="437553" y="232583"/>
                  <a:pt x="438046" y="236019"/>
                  <a:pt x="439677" y="238955"/>
                </a:cubicBezTo>
                <a:cubicBezTo>
                  <a:pt x="443396" y="245649"/>
                  <a:pt x="452421" y="258071"/>
                  <a:pt x="452421" y="258071"/>
                </a:cubicBezTo>
                <a:cubicBezTo>
                  <a:pt x="453483" y="262319"/>
                  <a:pt x="452872" y="267396"/>
                  <a:pt x="455607" y="270815"/>
                </a:cubicBezTo>
                <a:cubicBezTo>
                  <a:pt x="457705" y="273437"/>
                  <a:pt x="461827" y="273630"/>
                  <a:pt x="465165" y="274001"/>
                </a:cubicBezTo>
                <a:cubicBezTo>
                  <a:pt x="481033" y="275764"/>
                  <a:pt x="497026" y="276126"/>
                  <a:pt x="512956" y="277188"/>
                </a:cubicBezTo>
                <a:cubicBezTo>
                  <a:pt x="515080" y="280374"/>
                  <a:pt x="516338" y="284354"/>
                  <a:pt x="519328" y="286746"/>
                </a:cubicBezTo>
                <a:cubicBezTo>
                  <a:pt x="541313" y="304333"/>
                  <a:pt x="516999" y="272100"/>
                  <a:pt x="535259" y="299490"/>
                </a:cubicBezTo>
                <a:cubicBezTo>
                  <a:pt x="511005" y="307574"/>
                  <a:pt x="522729" y="304545"/>
                  <a:pt x="500212" y="309048"/>
                </a:cubicBezTo>
                <a:cubicBezTo>
                  <a:pt x="485344" y="307986"/>
                  <a:pt x="470422" y="307508"/>
                  <a:pt x="455607" y="305862"/>
                </a:cubicBezTo>
                <a:cubicBezTo>
                  <a:pt x="451255" y="305378"/>
                  <a:pt x="447057" y="303934"/>
                  <a:pt x="442863" y="302676"/>
                </a:cubicBezTo>
                <a:cubicBezTo>
                  <a:pt x="436430" y="300746"/>
                  <a:pt x="430119" y="298428"/>
                  <a:pt x="423747" y="296304"/>
                </a:cubicBezTo>
                <a:lnTo>
                  <a:pt x="404630" y="289932"/>
                </a:lnTo>
                <a:lnTo>
                  <a:pt x="395072" y="286746"/>
                </a:lnTo>
                <a:cubicBezTo>
                  <a:pt x="391886" y="285684"/>
                  <a:pt x="388308" y="285423"/>
                  <a:pt x="385514" y="283560"/>
                </a:cubicBezTo>
                <a:cubicBezTo>
                  <a:pt x="382328" y="281436"/>
                  <a:pt x="378946" y="279580"/>
                  <a:pt x="375956" y="277188"/>
                </a:cubicBezTo>
                <a:cubicBezTo>
                  <a:pt x="373610" y="275311"/>
                  <a:pt x="372270" y="272159"/>
                  <a:pt x="369583" y="270815"/>
                </a:cubicBezTo>
                <a:cubicBezTo>
                  <a:pt x="363575" y="267811"/>
                  <a:pt x="356839" y="266567"/>
                  <a:pt x="350467" y="264443"/>
                </a:cubicBezTo>
                <a:lnTo>
                  <a:pt x="340909" y="261257"/>
                </a:lnTo>
                <a:lnTo>
                  <a:pt x="293118" y="245327"/>
                </a:lnTo>
                <a:lnTo>
                  <a:pt x="226211" y="223024"/>
                </a:lnTo>
                <a:lnTo>
                  <a:pt x="197536" y="213466"/>
                </a:lnTo>
                <a:lnTo>
                  <a:pt x="187978" y="210280"/>
                </a:lnTo>
                <a:cubicBezTo>
                  <a:pt x="164614" y="211342"/>
                  <a:pt x="141093" y="210565"/>
                  <a:pt x="117885" y="213466"/>
                </a:cubicBezTo>
                <a:cubicBezTo>
                  <a:pt x="114904" y="213839"/>
                  <a:pt x="114199" y="218495"/>
                  <a:pt x="111512" y="219838"/>
                </a:cubicBezTo>
                <a:cubicBezTo>
                  <a:pt x="111505" y="219841"/>
                  <a:pt x="87621" y="227803"/>
                  <a:pt x="82838" y="229397"/>
                </a:cubicBezTo>
                <a:cubicBezTo>
                  <a:pt x="79652" y="230459"/>
                  <a:pt x="76074" y="230720"/>
                  <a:pt x="73280" y="232583"/>
                </a:cubicBezTo>
                <a:lnTo>
                  <a:pt x="63721" y="238955"/>
                </a:lnTo>
                <a:cubicBezTo>
                  <a:pt x="62659" y="244265"/>
                  <a:pt x="63222" y="250183"/>
                  <a:pt x="60535" y="254885"/>
                </a:cubicBezTo>
                <a:cubicBezTo>
                  <a:pt x="58635" y="258210"/>
                  <a:pt x="53685" y="258549"/>
                  <a:pt x="50977" y="261257"/>
                </a:cubicBezTo>
                <a:cubicBezTo>
                  <a:pt x="48269" y="263965"/>
                  <a:pt x="47126" y="267933"/>
                  <a:pt x="44605" y="270815"/>
                </a:cubicBezTo>
                <a:cubicBezTo>
                  <a:pt x="11803" y="308304"/>
                  <a:pt x="42146" y="272969"/>
                  <a:pt x="19117" y="293118"/>
                </a:cubicBezTo>
                <a:cubicBezTo>
                  <a:pt x="741" y="309196"/>
                  <a:pt x="6787" y="316249"/>
                  <a:pt x="0" y="302676"/>
                </a:cubicBezTo>
              </a:path>
            </a:pathLst>
          </a:cu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3214678" y="2143116"/>
            <a:ext cx="592608" cy="316249"/>
          </a:xfrm>
          <a:custGeom>
            <a:avLst/>
            <a:gdLst>
              <a:gd name="connsiteX0" fmla="*/ 592608 w 592608"/>
              <a:gd name="connsiteY0" fmla="*/ 0 h 316249"/>
              <a:gd name="connsiteX1" fmla="*/ 583050 w 592608"/>
              <a:gd name="connsiteY1" fmla="*/ 6372 h 316249"/>
              <a:gd name="connsiteX2" fmla="*/ 563933 w 592608"/>
              <a:gd name="connsiteY2" fmla="*/ 12744 h 316249"/>
              <a:gd name="connsiteX3" fmla="*/ 554375 w 592608"/>
              <a:gd name="connsiteY3" fmla="*/ 19116 h 316249"/>
              <a:gd name="connsiteX4" fmla="*/ 548003 w 592608"/>
              <a:gd name="connsiteY4" fmla="*/ 25489 h 316249"/>
              <a:gd name="connsiteX5" fmla="*/ 528887 w 592608"/>
              <a:gd name="connsiteY5" fmla="*/ 31861 h 316249"/>
              <a:gd name="connsiteX6" fmla="*/ 522515 w 592608"/>
              <a:gd name="connsiteY6" fmla="*/ 41419 h 316249"/>
              <a:gd name="connsiteX7" fmla="*/ 503398 w 592608"/>
              <a:gd name="connsiteY7" fmla="*/ 47791 h 316249"/>
              <a:gd name="connsiteX8" fmla="*/ 490654 w 592608"/>
              <a:gd name="connsiteY8" fmla="*/ 66907 h 316249"/>
              <a:gd name="connsiteX9" fmla="*/ 474724 w 592608"/>
              <a:gd name="connsiteY9" fmla="*/ 82838 h 316249"/>
              <a:gd name="connsiteX10" fmla="*/ 458793 w 592608"/>
              <a:gd name="connsiteY10" fmla="*/ 98768 h 316249"/>
              <a:gd name="connsiteX11" fmla="*/ 452421 w 592608"/>
              <a:gd name="connsiteY11" fmla="*/ 108326 h 316249"/>
              <a:gd name="connsiteX12" fmla="*/ 442863 w 592608"/>
              <a:gd name="connsiteY12" fmla="*/ 111512 h 316249"/>
              <a:gd name="connsiteX13" fmla="*/ 439677 w 592608"/>
              <a:gd name="connsiteY13" fmla="*/ 121070 h 316249"/>
              <a:gd name="connsiteX14" fmla="*/ 433305 w 592608"/>
              <a:gd name="connsiteY14" fmla="*/ 130629 h 316249"/>
              <a:gd name="connsiteX15" fmla="*/ 423747 w 592608"/>
              <a:gd name="connsiteY15" fmla="*/ 137001 h 316249"/>
              <a:gd name="connsiteX16" fmla="*/ 417374 w 592608"/>
              <a:gd name="connsiteY16" fmla="*/ 143373 h 316249"/>
              <a:gd name="connsiteX17" fmla="*/ 414188 w 592608"/>
              <a:gd name="connsiteY17" fmla="*/ 210280 h 316249"/>
              <a:gd name="connsiteX18" fmla="*/ 417374 w 592608"/>
              <a:gd name="connsiteY18" fmla="*/ 226211 h 316249"/>
              <a:gd name="connsiteX19" fmla="*/ 436491 w 592608"/>
              <a:gd name="connsiteY19" fmla="*/ 229397 h 316249"/>
              <a:gd name="connsiteX20" fmla="*/ 439677 w 592608"/>
              <a:gd name="connsiteY20" fmla="*/ 238955 h 316249"/>
              <a:gd name="connsiteX21" fmla="*/ 452421 w 592608"/>
              <a:gd name="connsiteY21" fmla="*/ 258071 h 316249"/>
              <a:gd name="connsiteX22" fmla="*/ 455607 w 592608"/>
              <a:gd name="connsiteY22" fmla="*/ 270815 h 316249"/>
              <a:gd name="connsiteX23" fmla="*/ 465165 w 592608"/>
              <a:gd name="connsiteY23" fmla="*/ 274001 h 316249"/>
              <a:gd name="connsiteX24" fmla="*/ 512956 w 592608"/>
              <a:gd name="connsiteY24" fmla="*/ 277188 h 316249"/>
              <a:gd name="connsiteX25" fmla="*/ 519328 w 592608"/>
              <a:gd name="connsiteY25" fmla="*/ 286746 h 316249"/>
              <a:gd name="connsiteX26" fmla="*/ 535259 w 592608"/>
              <a:gd name="connsiteY26" fmla="*/ 299490 h 316249"/>
              <a:gd name="connsiteX27" fmla="*/ 500212 w 592608"/>
              <a:gd name="connsiteY27" fmla="*/ 309048 h 316249"/>
              <a:gd name="connsiteX28" fmla="*/ 455607 w 592608"/>
              <a:gd name="connsiteY28" fmla="*/ 305862 h 316249"/>
              <a:gd name="connsiteX29" fmla="*/ 442863 w 592608"/>
              <a:gd name="connsiteY29" fmla="*/ 302676 h 316249"/>
              <a:gd name="connsiteX30" fmla="*/ 423747 w 592608"/>
              <a:gd name="connsiteY30" fmla="*/ 296304 h 316249"/>
              <a:gd name="connsiteX31" fmla="*/ 404630 w 592608"/>
              <a:gd name="connsiteY31" fmla="*/ 289932 h 316249"/>
              <a:gd name="connsiteX32" fmla="*/ 395072 w 592608"/>
              <a:gd name="connsiteY32" fmla="*/ 286746 h 316249"/>
              <a:gd name="connsiteX33" fmla="*/ 385514 w 592608"/>
              <a:gd name="connsiteY33" fmla="*/ 283560 h 316249"/>
              <a:gd name="connsiteX34" fmla="*/ 375956 w 592608"/>
              <a:gd name="connsiteY34" fmla="*/ 277188 h 316249"/>
              <a:gd name="connsiteX35" fmla="*/ 369583 w 592608"/>
              <a:gd name="connsiteY35" fmla="*/ 270815 h 316249"/>
              <a:gd name="connsiteX36" fmla="*/ 350467 w 592608"/>
              <a:gd name="connsiteY36" fmla="*/ 264443 h 316249"/>
              <a:gd name="connsiteX37" fmla="*/ 340909 w 592608"/>
              <a:gd name="connsiteY37" fmla="*/ 261257 h 316249"/>
              <a:gd name="connsiteX38" fmla="*/ 293118 w 592608"/>
              <a:gd name="connsiteY38" fmla="*/ 245327 h 316249"/>
              <a:gd name="connsiteX39" fmla="*/ 226211 w 592608"/>
              <a:gd name="connsiteY39" fmla="*/ 223024 h 316249"/>
              <a:gd name="connsiteX40" fmla="*/ 197536 w 592608"/>
              <a:gd name="connsiteY40" fmla="*/ 213466 h 316249"/>
              <a:gd name="connsiteX41" fmla="*/ 187978 w 592608"/>
              <a:gd name="connsiteY41" fmla="*/ 210280 h 316249"/>
              <a:gd name="connsiteX42" fmla="*/ 117885 w 592608"/>
              <a:gd name="connsiteY42" fmla="*/ 213466 h 316249"/>
              <a:gd name="connsiteX43" fmla="*/ 111512 w 592608"/>
              <a:gd name="connsiteY43" fmla="*/ 219838 h 316249"/>
              <a:gd name="connsiteX44" fmla="*/ 82838 w 592608"/>
              <a:gd name="connsiteY44" fmla="*/ 229397 h 316249"/>
              <a:gd name="connsiteX45" fmla="*/ 73280 w 592608"/>
              <a:gd name="connsiteY45" fmla="*/ 232583 h 316249"/>
              <a:gd name="connsiteX46" fmla="*/ 63721 w 592608"/>
              <a:gd name="connsiteY46" fmla="*/ 238955 h 316249"/>
              <a:gd name="connsiteX47" fmla="*/ 60535 w 592608"/>
              <a:gd name="connsiteY47" fmla="*/ 254885 h 316249"/>
              <a:gd name="connsiteX48" fmla="*/ 50977 w 592608"/>
              <a:gd name="connsiteY48" fmla="*/ 261257 h 316249"/>
              <a:gd name="connsiteX49" fmla="*/ 44605 w 592608"/>
              <a:gd name="connsiteY49" fmla="*/ 270815 h 316249"/>
              <a:gd name="connsiteX50" fmla="*/ 19117 w 592608"/>
              <a:gd name="connsiteY50" fmla="*/ 293118 h 316249"/>
              <a:gd name="connsiteX51" fmla="*/ 0 w 592608"/>
              <a:gd name="connsiteY51" fmla="*/ 302676 h 31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92608" h="316249">
                <a:moveTo>
                  <a:pt x="592608" y="0"/>
                </a:moveTo>
                <a:cubicBezTo>
                  <a:pt x="589422" y="2124"/>
                  <a:pt x="586549" y="4817"/>
                  <a:pt x="583050" y="6372"/>
                </a:cubicBezTo>
                <a:cubicBezTo>
                  <a:pt x="576912" y="9100"/>
                  <a:pt x="563933" y="12744"/>
                  <a:pt x="563933" y="12744"/>
                </a:cubicBezTo>
                <a:cubicBezTo>
                  <a:pt x="560747" y="14868"/>
                  <a:pt x="557365" y="16724"/>
                  <a:pt x="554375" y="19116"/>
                </a:cubicBezTo>
                <a:cubicBezTo>
                  <a:pt x="552029" y="20993"/>
                  <a:pt x="550690" y="24145"/>
                  <a:pt x="548003" y="25489"/>
                </a:cubicBezTo>
                <a:cubicBezTo>
                  <a:pt x="541996" y="28493"/>
                  <a:pt x="528887" y="31861"/>
                  <a:pt x="528887" y="31861"/>
                </a:cubicBezTo>
                <a:cubicBezTo>
                  <a:pt x="526763" y="35047"/>
                  <a:pt x="525762" y="39390"/>
                  <a:pt x="522515" y="41419"/>
                </a:cubicBezTo>
                <a:cubicBezTo>
                  <a:pt x="516819" y="44979"/>
                  <a:pt x="503398" y="47791"/>
                  <a:pt x="503398" y="47791"/>
                </a:cubicBezTo>
                <a:cubicBezTo>
                  <a:pt x="499150" y="54163"/>
                  <a:pt x="496069" y="61492"/>
                  <a:pt x="490654" y="66907"/>
                </a:cubicBezTo>
                <a:cubicBezTo>
                  <a:pt x="485344" y="72217"/>
                  <a:pt x="478890" y="76590"/>
                  <a:pt x="474724" y="82838"/>
                </a:cubicBezTo>
                <a:cubicBezTo>
                  <a:pt x="466227" y="95582"/>
                  <a:pt x="471537" y="90272"/>
                  <a:pt x="458793" y="98768"/>
                </a:cubicBezTo>
                <a:cubicBezTo>
                  <a:pt x="456669" y="101954"/>
                  <a:pt x="455411" y="105934"/>
                  <a:pt x="452421" y="108326"/>
                </a:cubicBezTo>
                <a:cubicBezTo>
                  <a:pt x="449799" y="110424"/>
                  <a:pt x="445238" y="109137"/>
                  <a:pt x="442863" y="111512"/>
                </a:cubicBezTo>
                <a:cubicBezTo>
                  <a:pt x="440488" y="113887"/>
                  <a:pt x="441179" y="118066"/>
                  <a:pt x="439677" y="121070"/>
                </a:cubicBezTo>
                <a:cubicBezTo>
                  <a:pt x="437965" y="124495"/>
                  <a:pt x="436013" y="127921"/>
                  <a:pt x="433305" y="130629"/>
                </a:cubicBezTo>
                <a:cubicBezTo>
                  <a:pt x="430598" y="133337"/>
                  <a:pt x="426737" y="134609"/>
                  <a:pt x="423747" y="137001"/>
                </a:cubicBezTo>
                <a:cubicBezTo>
                  <a:pt x="421401" y="138878"/>
                  <a:pt x="419498" y="141249"/>
                  <a:pt x="417374" y="143373"/>
                </a:cubicBezTo>
                <a:cubicBezTo>
                  <a:pt x="406541" y="175872"/>
                  <a:pt x="409158" y="159979"/>
                  <a:pt x="414188" y="210280"/>
                </a:cubicBezTo>
                <a:cubicBezTo>
                  <a:pt x="414727" y="215669"/>
                  <a:pt x="413262" y="222687"/>
                  <a:pt x="417374" y="226211"/>
                </a:cubicBezTo>
                <a:cubicBezTo>
                  <a:pt x="422279" y="230415"/>
                  <a:pt x="430119" y="228335"/>
                  <a:pt x="436491" y="229397"/>
                </a:cubicBezTo>
                <a:cubicBezTo>
                  <a:pt x="437553" y="232583"/>
                  <a:pt x="438046" y="236019"/>
                  <a:pt x="439677" y="238955"/>
                </a:cubicBezTo>
                <a:cubicBezTo>
                  <a:pt x="443396" y="245649"/>
                  <a:pt x="452421" y="258071"/>
                  <a:pt x="452421" y="258071"/>
                </a:cubicBezTo>
                <a:cubicBezTo>
                  <a:pt x="453483" y="262319"/>
                  <a:pt x="452872" y="267396"/>
                  <a:pt x="455607" y="270815"/>
                </a:cubicBezTo>
                <a:cubicBezTo>
                  <a:pt x="457705" y="273437"/>
                  <a:pt x="461827" y="273630"/>
                  <a:pt x="465165" y="274001"/>
                </a:cubicBezTo>
                <a:cubicBezTo>
                  <a:pt x="481033" y="275764"/>
                  <a:pt x="497026" y="276126"/>
                  <a:pt x="512956" y="277188"/>
                </a:cubicBezTo>
                <a:cubicBezTo>
                  <a:pt x="515080" y="280374"/>
                  <a:pt x="516338" y="284354"/>
                  <a:pt x="519328" y="286746"/>
                </a:cubicBezTo>
                <a:cubicBezTo>
                  <a:pt x="541313" y="304333"/>
                  <a:pt x="516999" y="272100"/>
                  <a:pt x="535259" y="299490"/>
                </a:cubicBezTo>
                <a:cubicBezTo>
                  <a:pt x="511005" y="307574"/>
                  <a:pt x="522729" y="304545"/>
                  <a:pt x="500212" y="309048"/>
                </a:cubicBezTo>
                <a:cubicBezTo>
                  <a:pt x="485344" y="307986"/>
                  <a:pt x="470422" y="307508"/>
                  <a:pt x="455607" y="305862"/>
                </a:cubicBezTo>
                <a:cubicBezTo>
                  <a:pt x="451255" y="305378"/>
                  <a:pt x="447057" y="303934"/>
                  <a:pt x="442863" y="302676"/>
                </a:cubicBezTo>
                <a:cubicBezTo>
                  <a:pt x="436430" y="300746"/>
                  <a:pt x="430119" y="298428"/>
                  <a:pt x="423747" y="296304"/>
                </a:cubicBezTo>
                <a:lnTo>
                  <a:pt x="404630" y="289932"/>
                </a:lnTo>
                <a:lnTo>
                  <a:pt x="395072" y="286746"/>
                </a:lnTo>
                <a:cubicBezTo>
                  <a:pt x="391886" y="285684"/>
                  <a:pt x="388308" y="285423"/>
                  <a:pt x="385514" y="283560"/>
                </a:cubicBezTo>
                <a:cubicBezTo>
                  <a:pt x="382328" y="281436"/>
                  <a:pt x="378946" y="279580"/>
                  <a:pt x="375956" y="277188"/>
                </a:cubicBezTo>
                <a:cubicBezTo>
                  <a:pt x="373610" y="275311"/>
                  <a:pt x="372270" y="272159"/>
                  <a:pt x="369583" y="270815"/>
                </a:cubicBezTo>
                <a:cubicBezTo>
                  <a:pt x="363575" y="267811"/>
                  <a:pt x="356839" y="266567"/>
                  <a:pt x="350467" y="264443"/>
                </a:cubicBezTo>
                <a:lnTo>
                  <a:pt x="340909" y="261257"/>
                </a:lnTo>
                <a:lnTo>
                  <a:pt x="293118" y="245327"/>
                </a:lnTo>
                <a:lnTo>
                  <a:pt x="226211" y="223024"/>
                </a:lnTo>
                <a:lnTo>
                  <a:pt x="197536" y="213466"/>
                </a:lnTo>
                <a:lnTo>
                  <a:pt x="187978" y="210280"/>
                </a:lnTo>
                <a:cubicBezTo>
                  <a:pt x="164614" y="211342"/>
                  <a:pt x="141093" y="210565"/>
                  <a:pt x="117885" y="213466"/>
                </a:cubicBezTo>
                <a:cubicBezTo>
                  <a:pt x="114904" y="213839"/>
                  <a:pt x="114199" y="218495"/>
                  <a:pt x="111512" y="219838"/>
                </a:cubicBezTo>
                <a:cubicBezTo>
                  <a:pt x="111505" y="219841"/>
                  <a:pt x="87621" y="227803"/>
                  <a:pt x="82838" y="229397"/>
                </a:cubicBezTo>
                <a:cubicBezTo>
                  <a:pt x="79652" y="230459"/>
                  <a:pt x="76074" y="230720"/>
                  <a:pt x="73280" y="232583"/>
                </a:cubicBezTo>
                <a:lnTo>
                  <a:pt x="63721" y="238955"/>
                </a:lnTo>
                <a:cubicBezTo>
                  <a:pt x="62659" y="244265"/>
                  <a:pt x="63222" y="250183"/>
                  <a:pt x="60535" y="254885"/>
                </a:cubicBezTo>
                <a:cubicBezTo>
                  <a:pt x="58635" y="258210"/>
                  <a:pt x="53685" y="258549"/>
                  <a:pt x="50977" y="261257"/>
                </a:cubicBezTo>
                <a:cubicBezTo>
                  <a:pt x="48269" y="263965"/>
                  <a:pt x="47126" y="267933"/>
                  <a:pt x="44605" y="270815"/>
                </a:cubicBezTo>
                <a:cubicBezTo>
                  <a:pt x="11803" y="308304"/>
                  <a:pt x="42146" y="272969"/>
                  <a:pt x="19117" y="293118"/>
                </a:cubicBezTo>
                <a:cubicBezTo>
                  <a:pt x="741" y="309196"/>
                  <a:pt x="6787" y="316249"/>
                  <a:pt x="0" y="302676"/>
                </a:cubicBezTo>
              </a:path>
            </a:pathLst>
          </a:cu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3786182" y="2071678"/>
            <a:ext cx="71438" cy="714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2957369" y="2504245"/>
            <a:ext cx="276485" cy="646771"/>
          </a:xfrm>
          <a:custGeom>
            <a:avLst/>
            <a:gdLst>
              <a:gd name="connsiteX0" fmla="*/ 254182 w 276485"/>
              <a:gd name="connsiteY0" fmla="*/ 0 h 646771"/>
              <a:gd name="connsiteX1" fmla="*/ 250996 w 276485"/>
              <a:gd name="connsiteY1" fmla="*/ 63722 h 646771"/>
              <a:gd name="connsiteX2" fmla="*/ 247810 w 276485"/>
              <a:gd name="connsiteY2" fmla="*/ 76466 h 646771"/>
              <a:gd name="connsiteX3" fmla="*/ 235066 w 276485"/>
              <a:gd name="connsiteY3" fmla="*/ 95582 h 646771"/>
              <a:gd name="connsiteX4" fmla="*/ 228694 w 276485"/>
              <a:gd name="connsiteY4" fmla="*/ 105140 h 646771"/>
              <a:gd name="connsiteX5" fmla="*/ 215949 w 276485"/>
              <a:gd name="connsiteY5" fmla="*/ 143373 h 646771"/>
              <a:gd name="connsiteX6" fmla="*/ 212763 w 276485"/>
              <a:gd name="connsiteY6" fmla="*/ 152931 h 646771"/>
              <a:gd name="connsiteX7" fmla="*/ 209577 w 276485"/>
              <a:gd name="connsiteY7" fmla="*/ 162489 h 646771"/>
              <a:gd name="connsiteX8" fmla="*/ 203205 w 276485"/>
              <a:gd name="connsiteY8" fmla="*/ 168862 h 646771"/>
              <a:gd name="connsiteX9" fmla="*/ 180903 w 276485"/>
              <a:gd name="connsiteY9" fmla="*/ 194350 h 646771"/>
              <a:gd name="connsiteX10" fmla="*/ 168159 w 276485"/>
              <a:gd name="connsiteY10" fmla="*/ 213466 h 646771"/>
              <a:gd name="connsiteX11" fmla="*/ 161786 w 276485"/>
              <a:gd name="connsiteY11" fmla="*/ 219839 h 646771"/>
              <a:gd name="connsiteX12" fmla="*/ 139484 w 276485"/>
              <a:gd name="connsiteY12" fmla="*/ 242141 h 646771"/>
              <a:gd name="connsiteX13" fmla="*/ 126740 w 276485"/>
              <a:gd name="connsiteY13" fmla="*/ 258071 h 646771"/>
              <a:gd name="connsiteX14" fmla="*/ 120368 w 276485"/>
              <a:gd name="connsiteY14" fmla="*/ 267630 h 646771"/>
              <a:gd name="connsiteX15" fmla="*/ 113995 w 276485"/>
              <a:gd name="connsiteY15" fmla="*/ 274002 h 646771"/>
              <a:gd name="connsiteX16" fmla="*/ 101251 w 276485"/>
              <a:gd name="connsiteY16" fmla="*/ 289932 h 646771"/>
              <a:gd name="connsiteX17" fmla="*/ 98065 w 276485"/>
              <a:gd name="connsiteY17" fmla="*/ 299490 h 646771"/>
              <a:gd name="connsiteX18" fmla="*/ 91693 w 276485"/>
              <a:gd name="connsiteY18" fmla="*/ 309048 h 646771"/>
              <a:gd name="connsiteX19" fmla="*/ 66205 w 276485"/>
              <a:gd name="connsiteY19" fmla="*/ 331351 h 646771"/>
              <a:gd name="connsiteX20" fmla="*/ 59832 w 276485"/>
              <a:gd name="connsiteY20" fmla="*/ 340909 h 646771"/>
              <a:gd name="connsiteX21" fmla="*/ 56646 w 276485"/>
              <a:gd name="connsiteY21" fmla="*/ 350467 h 646771"/>
              <a:gd name="connsiteX22" fmla="*/ 37530 w 276485"/>
              <a:gd name="connsiteY22" fmla="*/ 363211 h 646771"/>
              <a:gd name="connsiteX23" fmla="*/ 31158 w 276485"/>
              <a:gd name="connsiteY23" fmla="*/ 369584 h 646771"/>
              <a:gd name="connsiteX24" fmla="*/ 21600 w 276485"/>
              <a:gd name="connsiteY24" fmla="*/ 398258 h 646771"/>
              <a:gd name="connsiteX25" fmla="*/ 18414 w 276485"/>
              <a:gd name="connsiteY25" fmla="*/ 407816 h 646771"/>
              <a:gd name="connsiteX26" fmla="*/ 15228 w 276485"/>
              <a:gd name="connsiteY26" fmla="*/ 417375 h 646771"/>
              <a:gd name="connsiteX27" fmla="*/ 56646 w 276485"/>
              <a:gd name="connsiteY27" fmla="*/ 474724 h 646771"/>
              <a:gd name="connsiteX28" fmla="*/ 66205 w 276485"/>
              <a:gd name="connsiteY28" fmla="*/ 481096 h 646771"/>
              <a:gd name="connsiteX29" fmla="*/ 78949 w 276485"/>
              <a:gd name="connsiteY29" fmla="*/ 500212 h 646771"/>
              <a:gd name="connsiteX30" fmla="*/ 85321 w 276485"/>
              <a:gd name="connsiteY30" fmla="*/ 509770 h 646771"/>
              <a:gd name="connsiteX31" fmla="*/ 161786 w 276485"/>
              <a:gd name="connsiteY31" fmla="*/ 522515 h 646771"/>
              <a:gd name="connsiteX32" fmla="*/ 187275 w 276485"/>
              <a:gd name="connsiteY32" fmla="*/ 528887 h 646771"/>
              <a:gd name="connsiteX33" fmla="*/ 193647 w 276485"/>
              <a:gd name="connsiteY33" fmla="*/ 538445 h 646771"/>
              <a:gd name="connsiteX34" fmla="*/ 225508 w 276485"/>
              <a:gd name="connsiteY34" fmla="*/ 554375 h 646771"/>
              <a:gd name="connsiteX35" fmla="*/ 231880 w 276485"/>
              <a:gd name="connsiteY35" fmla="*/ 563933 h 646771"/>
              <a:gd name="connsiteX36" fmla="*/ 235066 w 276485"/>
              <a:gd name="connsiteY36" fmla="*/ 589422 h 646771"/>
              <a:gd name="connsiteX37" fmla="*/ 238252 w 276485"/>
              <a:gd name="connsiteY37" fmla="*/ 598980 h 646771"/>
              <a:gd name="connsiteX38" fmla="*/ 257368 w 276485"/>
              <a:gd name="connsiteY38" fmla="*/ 618096 h 646771"/>
              <a:gd name="connsiteX39" fmla="*/ 263740 w 276485"/>
              <a:gd name="connsiteY39" fmla="*/ 637213 h 646771"/>
              <a:gd name="connsiteX40" fmla="*/ 266926 w 276485"/>
              <a:gd name="connsiteY40" fmla="*/ 646771 h 646771"/>
              <a:gd name="connsiteX41" fmla="*/ 276485 w 276485"/>
              <a:gd name="connsiteY41" fmla="*/ 646771 h 64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76485" h="646771">
                <a:moveTo>
                  <a:pt x="254182" y="0"/>
                </a:moveTo>
                <a:cubicBezTo>
                  <a:pt x="253120" y="21241"/>
                  <a:pt x="252762" y="42528"/>
                  <a:pt x="250996" y="63722"/>
                </a:cubicBezTo>
                <a:cubicBezTo>
                  <a:pt x="250632" y="68086"/>
                  <a:pt x="249768" y="72550"/>
                  <a:pt x="247810" y="76466"/>
                </a:cubicBezTo>
                <a:cubicBezTo>
                  <a:pt x="244385" y="83316"/>
                  <a:pt x="239314" y="89210"/>
                  <a:pt x="235066" y="95582"/>
                </a:cubicBezTo>
                <a:lnTo>
                  <a:pt x="228694" y="105140"/>
                </a:lnTo>
                <a:lnTo>
                  <a:pt x="215949" y="143373"/>
                </a:lnTo>
                <a:lnTo>
                  <a:pt x="212763" y="152931"/>
                </a:lnTo>
                <a:cubicBezTo>
                  <a:pt x="211701" y="156117"/>
                  <a:pt x="211952" y="160114"/>
                  <a:pt x="209577" y="162489"/>
                </a:cubicBezTo>
                <a:cubicBezTo>
                  <a:pt x="207453" y="164613"/>
                  <a:pt x="205007" y="166459"/>
                  <a:pt x="203205" y="168862"/>
                </a:cubicBezTo>
                <a:cubicBezTo>
                  <a:pt x="184621" y="193641"/>
                  <a:pt x="198691" y="182491"/>
                  <a:pt x="180903" y="194350"/>
                </a:cubicBezTo>
                <a:cubicBezTo>
                  <a:pt x="176655" y="200722"/>
                  <a:pt x="173574" y="208051"/>
                  <a:pt x="168159" y="213466"/>
                </a:cubicBezTo>
                <a:cubicBezTo>
                  <a:pt x="166035" y="215590"/>
                  <a:pt x="163589" y="217436"/>
                  <a:pt x="161786" y="219839"/>
                </a:cubicBezTo>
                <a:cubicBezTo>
                  <a:pt x="144744" y="242561"/>
                  <a:pt x="157375" y="236177"/>
                  <a:pt x="139484" y="242141"/>
                </a:cubicBezTo>
                <a:cubicBezTo>
                  <a:pt x="133281" y="260750"/>
                  <a:pt x="141151" y="243659"/>
                  <a:pt x="126740" y="258071"/>
                </a:cubicBezTo>
                <a:cubicBezTo>
                  <a:pt x="124032" y="260779"/>
                  <a:pt x="122760" y="264640"/>
                  <a:pt x="120368" y="267630"/>
                </a:cubicBezTo>
                <a:cubicBezTo>
                  <a:pt x="118491" y="269976"/>
                  <a:pt x="116119" y="271878"/>
                  <a:pt x="113995" y="274002"/>
                </a:cubicBezTo>
                <a:cubicBezTo>
                  <a:pt x="105987" y="298026"/>
                  <a:pt x="117721" y="269345"/>
                  <a:pt x="101251" y="289932"/>
                </a:cubicBezTo>
                <a:cubicBezTo>
                  <a:pt x="99153" y="292554"/>
                  <a:pt x="99567" y="296486"/>
                  <a:pt x="98065" y="299490"/>
                </a:cubicBezTo>
                <a:cubicBezTo>
                  <a:pt x="96353" y="302915"/>
                  <a:pt x="94214" y="306166"/>
                  <a:pt x="91693" y="309048"/>
                </a:cubicBezTo>
                <a:cubicBezTo>
                  <a:pt x="78646" y="323960"/>
                  <a:pt x="79161" y="322714"/>
                  <a:pt x="66205" y="331351"/>
                </a:cubicBezTo>
                <a:cubicBezTo>
                  <a:pt x="64081" y="334537"/>
                  <a:pt x="61545" y="337484"/>
                  <a:pt x="59832" y="340909"/>
                </a:cubicBezTo>
                <a:cubicBezTo>
                  <a:pt x="58330" y="343913"/>
                  <a:pt x="59021" y="348092"/>
                  <a:pt x="56646" y="350467"/>
                </a:cubicBezTo>
                <a:cubicBezTo>
                  <a:pt x="51231" y="355882"/>
                  <a:pt x="42945" y="357795"/>
                  <a:pt x="37530" y="363211"/>
                </a:cubicBezTo>
                <a:lnTo>
                  <a:pt x="31158" y="369584"/>
                </a:lnTo>
                <a:lnTo>
                  <a:pt x="21600" y="398258"/>
                </a:lnTo>
                <a:lnTo>
                  <a:pt x="18414" y="407816"/>
                </a:lnTo>
                <a:lnTo>
                  <a:pt x="15228" y="417375"/>
                </a:lnTo>
                <a:cubicBezTo>
                  <a:pt x="19717" y="493696"/>
                  <a:pt x="0" y="463395"/>
                  <a:pt x="56646" y="474724"/>
                </a:cubicBezTo>
                <a:cubicBezTo>
                  <a:pt x="60401" y="475475"/>
                  <a:pt x="63019" y="478972"/>
                  <a:pt x="66205" y="481096"/>
                </a:cubicBezTo>
                <a:lnTo>
                  <a:pt x="78949" y="500212"/>
                </a:lnTo>
                <a:lnTo>
                  <a:pt x="85321" y="509770"/>
                </a:lnTo>
                <a:cubicBezTo>
                  <a:pt x="96338" y="542825"/>
                  <a:pt x="84420" y="516989"/>
                  <a:pt x="161786" y="522515"/>
                </a:cubicBezTo>
                <a:cubicBezTo>
                  <a:pt x="171574" y="523214"/>
                  <a:pt x="178431" y="525939"/>
                  <a:pt x="187275" y="528887"/>
                </a:cubicBezTo>
                <a:cubicBezTo>
                  <a:pt x="189399" y="532073"/>
                  <a:pt x="190765" y="535924"/>
                  <a:pt x="193647" y="538445"/>
                </a:cubicBezTo>
                <a:cubicBezTo>
                  <a:pt x="208820" y="551722"/>
                  <a:pt x="209671" y="550416"/>
                  <a:pt x="225508" y="554375"/>
                </a:cubicBezTo>
                <a:cubicBezTo>
                  <a:pt x="227632" y="557561"/>
                  <a:pt x="230873" y="560239"/>
                  <a:pt x="231880" y="563933"/>
                </a:cubicBezTo>
                <a:cubicBezTo>
                  <a:pt x="234133" y="572194"/>
                  <a:pt x="233534" y="580998"/>
                  <a:pt x="235066" y="589422"/>
                </a:cubicBezTo>
                <a:cubicBezTo>
                  <a:pt x="235667" y="592726"/>
                  <a:pt x="236190" y="596329"/>
                  <a:pt x="238252" y="598980"/>
                </a:cubicBezTo>
                <a:cubicBezTo>
                  <a:pt x="243784" y="606093"/>
                  <a:pt x="257368" y="618096"/>
                  <a:pt x="257368" y="618096"/>
                </a:cubicBezTo>
                <a:lnTo>
                  <a:pt x="263740" y="637213"/>
                </a:lnTo>
                <a:cubicBezTo>
                  <a:pt x="264802" y="640399"/>
                  <a:pt x="263568" y="646771"/>
                  <a:pt x="266926" y="646771"/>
                </a:cubicBezTo>
                <a:lnTo>
                  <a:pt x="276485" y="646771"/>
                </a:lnTo>
              </a:path>
            </a:pathLst>
          </a:cu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4214810" y="1928802"/>
            <a:ext cx="276485" cy="646771"/>
          </a:xfrm>
          <a:custGeom>
            <a:avLst/>
            <a:gdLst>
              <a:gd name="connsiteX0" fmla="*/ 254182 w 276485"/>
              <a:gd name="connsiteY0" fmla="*/ 0 h 646771"/>
              <a:gd name="connsiteX1" fmla="*/ 250996 w 276485"/>
              <a:gd name="connsiteY1" fmla="*/ 63722 h 646771"/>
              <a:gd name="connsiteX2" fmla="*/ 247810 w 276485"/>
              <a:gd name="connsiteY2" fmla="*/ 76466 h 646771"/>
              <a:gd name="connsiteX3" fmla="*/ 235066 w 276485"/>
              <a:gd name="connsiteY3" fmla="*/ 95582 h 646771"/>
              <a:gd name="connsiteX4" fmla="*/ 228694 w 276485"/>
              <a:gd name="connsiteY4" fmla="*/ 105140 h 646771"/>
              <a:gd name="connsiteX5" fmla="*/ 215949 w 276485"/>
              <a:gd name="connsiteY5" fmla="*/ 143373 h 646771"/>
              <a:gd name="connsiteX6" fmla="*/ 212763 w 276485"/>
              <a:gd name="connsiteY6" fmla="*/ 152931 h 646771"/>
              <a:gd name="connsiteX7" fmla="*/ 209577 w 276485"/>
              <a:gd name="connsiteY7" fmla="*/ 162489 h 646771"/>
              <a:gd name="connsiteX8" fmla="*/ 203205 w 276485"/>
              <a:gd name="connsiteY8" fmla="*/ 168862 h 646771"/>
              <a:gd name="connsiteX9" fmla="*/ 180903 w 276485"/>
              <a:gd name="connsiteY9" fmla="*/ 194350 h 646771"/>
              <a:gd name="connsiteX10" fmla="*/ 168159 w 276485"/>
              <a:gd name="connsiteY10" fmla="*/ 213466 h 646771"/>
              <a:gd name="connsiteX11" fmla="*/ 161786 w 276485"/>
              <a:gd name="connsiteY11" fmla="*/ 219839 h 646771"/>
              <a:gd name="connsiteX12" fmla="*/ 139484 w 276485"/>
              <a:gd name="connsiteY12" fmla="*/ 242141 h 646771"/>
              <a:gd name="connsiteX13" fmla="*/ 126740 w 276485"/>
              <a:gd name="connsiteY13" fmla="*/ 258071 h 646771"/>
              <a:gd name="connsiteX14" fmla="*/ 120368 w 276485"/>
              <a:gd name="connsiteY14" fmla="*/ 267630 h 646771"/>
              <a:gd name="connsiteX15" fmla="*/ 113995 w 276485"/>
              <a:gd name="connsiteY15" fmla="*/ 274002 h 646771"/>
              <a:gd name="connsiteX16" fmla="*/ 101251 w 276485"/>
              <a:gd name="connsiteY16" fmla="*/ 289932 h 646771"/>
              <a:gd name="connsiteX17" fmla="*/ 98065 w 276485"/>
              <a:gd name="connsiteY17" fmla="*/ 299490 h 646771"/>
              <a:gd name="connsiteX18" fmla="*/ 91693 w 276485"/>
              <a:gd name="connsiteY18" fmla="*/ 309048 h 646771"/>
              <a:gd name="connsiteX19" fmla="*/ 66205 w 276485"/>
              <a:gd name="connsiteY19" fmla="*/ 331351 h 646771"/>
              <a:gd name="connsiteX20" fmla="*/ 59832 w 276485"/>
              <a:gd name="connsiteY20" fmla="*/ 340909 h 646771"/>
              <a:gd name="connsiteX21" fmla="*/ 56646 w 276485"/>
              <a:gd name="connsiteY21" fmla="*/ 350467 h 646771"/>
              <a:gd name="connsiteX22" fmla="*/ 37530 w 276485"/>
              <a:gd name="connsiteY22" fmla="*/ 363211 h 646771"/>
              <a:gd name="connsiteX23" fmla="*/ 31158 w 276485"/>
              <a:gd name="connsiteY23" fmla="*/ 369584 h 646771"/>
              <a:gd name="connsiteX24" fmla="*/ 21600 w 276485"/>
              <a:gd name="connsiteY24" fmla="*/ 398258 h 646771"/>
              <a:gd name="connsiteX25" fmla="*/ 18414 w 276485"/>
              <a:gd name="connsiteY25" fmla="*/ 407816 h 646771"/>
              <a:gd name="connsiteX26" fmla="*/ 15228 w 276485"/>
              <a:gd name="connsiteY26" fmla="*/ 417375 h 646771"/>
              <a:gd name="connsiteX27" fmla="*/ 56646 w 276485"/>
              <a:gd name="connsiteY27" fmla="*/ 474724 h 646771"/>
              <a:gd name="connsiteX28" fmla="*/ 66205 w 276485"/>
              <a:gd name="connsiteY28" fmla="*/ 481096 h 646771"/>
              <a:gd name="connsiteX29" fmla="*/ 78949 w 276485"/>
              <a:gd name="connsiteY29" fmla="*/ 500212 h 646771"/>
              <a:gd name="connsiteX30" fmla="*/ 85321 w 276485"/>
              <a:gd name="connsiteY30" fmla="*/ 509770 h 646771"/>
              <a:gd name="connsiteX31" fmla="*/ 161786 w 276485"/>
              <a:gd name="connsiteY31" fmla="*/ 522515 h 646771"/>
              <a:gd name="connsiteX32" fmla="*/ 187275 w 276485"/>
              <a:gd name="connsiteY32" fmla="*/ 528887 h 646771"/>
              <a:gd name="connsiteX33" fmla="*/ 193647 w 276485"/>
              <a:gd name="connsiteY33" fmla="*/ 538445 h 646771"/>
              <a:gd name="connsiteX34" fmla="*/ 225508 w 276485"/>
              <a:gd name="connsiteY34" fmla="*/ 554375 h 646771"/>
              <a:gd name="connsiteX35" fmla="*/ 231880 w 276485"/>
              <a:gd name="connsiteY35" fmla="*/ 563933 h 646771"/>
              <a:gd name="connsiteX36" fmla="*/ 235066 w 276485"/>
              <a:gd name="connsiteY36" fmla="*/ 589422 h 646771"/>
              <a:gd name="connsiteX37" fmla="*/ 238252 w 276485"/>
              <a:gd name="connsiteY37" fmla="*/ 598980 h 646771"/>
              <a:gd name="connsiteX38" fmla="*/ 257368 w 276485"/>
              <a:gd name="connsiteY38" fmla="*/ 618096 h 646771"/>
              <a:gd name="connsiteX39" fmla="*/ 263740 w 276485"/>
              <a:gd name="connsiteY39" fmla="*/ 637213 h 646771"/>
              <a:gd name="connsiteX40" fmla="*/ 266926 w 276485"/>
              <a:gd name="connsiteY40" fmla="*/ 646771 h 646771"/>
              <a:gd name="connsiteX41" fmla="*/ 276485 w 276485"/>
              <a:gd name="connsiteY41" fmla="*/ 646771 h 64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76485" h="646771">
                <a:moveTo>
                  <a:pt x="254182" y="0"/>
                </a:moveTo>
                <a:cubicBezTo>
                  <a:pt x="253120" y="21241"/>
                  <a:pt x="252762" y="42528"/>
                  <a:pt x="250996" y="63722"/>
                </a:cubicBezTo>
                <a:cubicBezTo>
                  <a:pt x="250632" y="68086"/>
                  <a:pt x="249768" y="72550"/>
                  <a:pt x="247810" y="76466"/>
                </a:cubicBezTo>
                <a:cubicBezTo>
                  <a:pt x="244385" y="83316"/>
                  <a:pt x="239314" y="89210"/>
                  <a:pt x="235066" y="95582"/>
                </a:cubicBezTo>
                <a:lnTo>
                  <a:pt x="228694" y="105140"/>
                </a:lnTo>
                <a:lnTo>
                  <a:pt x="215949" y="143373"/>
                </a:lnTo>
                <a:lnTo>
                  <a:pt x="212763" y="152931"/>
                </a:lnTo>
                <a:cubicBezTo>
                  <a:pt x="211701" y="156117"/>
                  <a:pt x="211952" y="160114"/>
                  <a:pt x="209577" y="162489"/>
                </a:cubicBezTo>
                <a:cubicBezTo>
                  <a:pt x="207453" y="164613"/>
                  <a:pt x="205007" y="166459"/>
                  <a:pt x="203205" y="168862"/>
                </a:cubicBezTo>
                <a:cubicBezTo>
                  <a:pt x="184621" y="193641"/>
                  <a:pt x="198691" y="182491"/>
                  <a:pt x="180903" y="194350"/>
                </a:cubicBezTo>
                <a:cubicBezTo>
                  <a:pt x="176655" y="200722"/>
                  <a:pt x="173574" y="208051"/>
                  <a:pt x="168159" y="213466"/>
                </a:cubicBezTo>
                <a:cubicBezTo>
                  <a:pt x="166035" y="215590"/>
                  <a:pt x="163589" y="217436"/>
                  <a:pt x="161786" y="219839"/>
                </a:cubicBezTo>
                <a:cubicBezTo>
                  <a:pt x="144744" y="242561"/>
                  <a:pt x="157375" y="236177"/>
                  <a:pt x="139484" y="242141"/>
                </a:cubicBezTo>
                <a:cubicBezTo>
                  <a:pt x="133281" y="260750"/>
                  <a:pt x="141151" y="243659"/>
                  <a:pt x="126740" y="258071"/>
                </a:cubicBezTo>
                <a:cubicBezTo>
                  <a:pt x="124032" y="260779"/>
                  <a:pt x="122760" y="264640"/>
                  <a:pt x="120368" y="267630"/>
                </a:cubicBezTo>
                <a:cubicBezTo>
                  <a:pt x="118491" y="269976"/>
                  <a:pt x="116119" y="271878"/>
                  <a:pt x="113995" y="274002"/>
                </a:cubicBezTo>
                <a:cubicBezTo>
                  <a:pt x="105987" y="298026"/>
                  <a:pt x="117721" y="269345"/>
                  <a:pt x="101251" y="289932"/>
                </a:cubicBezTo>
                <a:cubicBezTo>
                  <a:pt x="99153" y="292554"/>
                  <a:pt x="99567" y="296486"/>
                  <a:pt x="98065" y="299490"/>
                </a:cubicBezTo>
                <a:cubicBezTo>
                  <a:pt x="96353" y="302915"/>
                  <a:pt x="94214" y="306166"/>
                  <a:pt x="91693" y="309048"/>
                </a:cubicBezTo>
                <a:cubicBezTo>
                  <a:pt x="78646" y="323960"/>
                  <a:pt x="79161" y="322714"/>
                  <a:pt x="66205" y="331351"/>
                </a:cubicBezTo>
                <a:cubicBezTo>
                  <a:pt x="64081" y="334537"/>
                  <a:pt x="61545" y="337484"/>
                  <a:pt x="59832" y="340909"/>
                </a:cubicBezTo>
                <a:cubicBezTo>
                  <a:pt x="58330" y="343913"/>
                  <a:pt x="59021" y="348092"/>
                  <a:pt x="56646" y="350467"/>
                </a:cubicBezTo>
                <a:cubicBezTo>
                  <a:pt x="51231" y="355882"/>
                  <a:pt x="42945" y="357795"/>
                  <a:pt x="37530" y="363211"/>
                </a:cubicBezTo>
                <a:lnTo>
                  <a:pt x="31158" y="369584"/>
                </a:lnTo>
                <a:lnTo>
                  <a:pt x="21600" y="398258"/>
                </a:lnTo>
                <a:lnTo>
                  <a:pt x="18414" y="407816"/>
                </a:lnTo>
                <a:lnTo>
                  <a:pt x="15228" y="417375"/>
                </a:lnTo>
                <a:cubicBezTo>
                  <a:pt x="19717" y="493696"/>
                  <a:pt x="0" y="463395"/>
                  <a:pt x="56646" y="474724"/>
                </a:cubicBezTo>
                <a:cubicBezTo>
                  <a:pt x="60401" y="475475"/>
                  <a:pt x="63019" y="478972"/>
                  <a:pt x="66205" y="481096"/>
                </a:cubicBezTo>
                <a:lnTo>
                  <a:pt x="78949" y="500212"/>
                </a:lnTo>
                <a:lnTo>
                  <a:pt x="85321" y="509770"/>
                </a:lnTo>
                <a:cubicBezTo>
                  <a:pt x="96338" y="542825"/>
                  <a:pt x="84420" y="516989"/>
                  <a:pt x="161786" y="522515"/>
                </a:cubicBezTo>
                <a:cubicBezTo>
                  <a:pt x="171574" y="523214"/>
                  <a:pt x="178431" y="525939"/>
                  <a:pt x="187275" y="528887"/>
                </a:cubicBezTo>
                <a:cubicBezTo>
                  <a:pt x="189399" y="532073"/>
                  <a:pt x="190765" y="535924"/>
                  <a:pt x="193647" y="538445"/>
                </a:cubicBezTo>
                <a:cubicBezTo>
                  <a:pt x="208820" y="551722"/>
                  <a:pt x="209671" y="550416"/>
                  <a:pt x="225508" y="554375"/>
                </a:cubicBezTo>
                <a:cubicBezTo>
                  <a:pt x="227632" y="557561"/>
                  <a:pt x="230873" y="560239"/>
                  <a:pt x="231880" y="563933"/>
                </a:cubicBezTo>
                <a:cubicBezTo>
                  <a:pt x="234133" y="572194"/>
                  <a:pt x="233534" y="580998"/>
                  <a:pt x="235066" y="589422"/>
                </a:cubicBezTo>
                <a:cubicBezTo>
                  <a:pt x="235667" y="592726"/>
                  <a:pt x="236190" y="596329"/>
                  <a:pt x="238252" y="598980"/>
                </a:cubicBezTo>
                <a:cubicBezTo>
                  <a:pt x="243784" y="606093"/>
                  <a:pt x="257368" y="618096"/>
                  <a:pt x="257368" y="618096"/>
                </a:cubicBezTo>
                <a:lnTo>
                  <a:pt x="263740" y="637213"/>
                </a:lnTo>
                <a:cubicBezTo>
                  <a:pt x="264802" y="640399"/>
                  <a:pt x="263568" y="646771"/>
                  <a:pt x="266926" y="646771"/>
                </a:cubicBezTo>
                <a:lnTo>
                  <a:pt x="276485" y="646771"/>
                </a:lnTo>
              </a:path>
            </a:pathLst>
          </a:cu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3278459" y="3004457"/>
            <a:ext cx="635705" cy="207094"/>
          </a:xfrm>
          <a:custGeom>
            <a:avLst/>
            <a:gdLst>
              <a:gd name="connsiteX0" fmla="*/ 0 w 635705"/>
              <a:gd name="connsiteY0" fmla="*/ 207094 h 207094"/>
              <a:gd name="connsiteX1" fmla="*/ 28674 w 635705"/>
              <a:gd name="connsiteY1" fmla="*/ 197536 h 207094"/>
              <a:gd name="connsiteX2" fmla="*/ 38232 w 635705"/>
              <a:gd name="connsiteY2" fmla="*/ 194350 h 207094"/>
              <a:gd name="connsiteX3" fmla="*/ 47790 w 635705"/>
              <a:gd name="connsiteY3" fmla="*/ 191164 h 207094"/>
              <a:gd name="connsiteX4" fmla="*/ 66907 w 635705"/>
              <a:gd name="connsiteY4" fmla="*/ 187978 h 207094"/>
              <a:gd name="connsiteX5" fmla="*/ 95581 w 635705"/>
              <a:gd name="connsiteY5" fmla="*/ 178420 h 207094"/>
              <a:gd name="connsiteX6" fmla="*/ 105140 w 635705"/>
              <a:gd name="connsiteY6" fmla="*/ 175234 h 207094"/>
              <a:gd name="connsiteX7" fmla="*/ 117884 w 635705"/>
              <a:gd name="connsiteY7" fmla="*/ 168861 h 207094"/>
              <a:gd name="connsiteX8" fmla="*/ 137000 w 635705"/>
              <a:gd name="connsiteY8" fmla="*/ 162489 h 207094"/>
              <a:gd name="connsiteX9" fmla="*/ 146558 w 635705"/>
              <a:gd name="connsiteY9" fmla="*/ 159303 h 207094"/>
              <a:gd name="connsiteX10" fmla="*/ 156117 w 635705"/>
              <a:gd name="connsiteY10" fmla="*/ 156117 h 207094"/>
              <a:gd name="connsiteX11" fmla="*/ 175233 w 635705"/>
              <a:gd name="connsiteY11" fmla="*/ 143373 h 207094"/>
              <a:gd name="connsiteX12" fmla="*/ 200721 w 635705"/>
              <a:gd name="connsiteY12" fmla="*/ 117884 h 207094"/>
              <a:gd name="connsiteX13" fmla="*/ 207094 w 635705"/>
              <a:gd name="connsiteY13" fmla="*/ 111512 h 207094"/>
              <a:gd name="connsiteX14" fmla="*/ 235768 w 635705"/>
              <a:gd name="connsiteY14" fmla="*/ 92396 h 207094"/>
              <a:gd name="connsiteX15" fmla="*/ 254885 w 635705"/>
              <a:gd name="connsiteY15" fmla="*/ 79652 h 207094"/>
              <a:gd name="connsiteX16" fmla="*/ 264443 w 635705"/>
              <a:gd name="connsiteY16" fmla="*/ 76466 h 207094"/>
              <a:gd name="connsiteX17" fmla="*/ 270815 w 635705"/>
              <a:gd name="connsiteY17" fmla="*/ 66907 h 207094"/>
              <a:gd name="connsiteX18" fmla="*/ 283559 w 635705"/>
              <a:gd name="connsiteY18" fmla="*/ 63721 h 207094"/>
              <a:gd name="connsiteX19" fmla="*/ 293117 w 635705"/>
              <a:gd name="connsiteY19" fmla="*/ 60535 h 207094"/>
              <a:gd name="connsiteX20" fmla="*/ 302675 w 635705"/>
              <a:gd name="connsiteY20" fmla="*/ 54163 h 207094"/>
              <a:gd name="connsiteX21" fmla="*/ 321792 w 635705"/>
              <a:gd name="connsiteY21" fmla="*/ 47791 h 207094"/>
              <a:gd name="connsiteX22" fmla="*/ 331350 w 635705"/>
              <a:gd name="connsiteY22" fmla="*/ 44605 h 207094"/>
              <a:gd name="connsiteX23" fmla="*/ 340908 w 635705"/>
              <a:gd name="connsiteY23" fmla="*/ 143373 h 207094"/>
              <a:gd name="connsiteX24" fmla="*/ 350466 w 635705"/>
              <a:gd name="connsiteY24" fmla="*/ 149745 h 207094"/>
              <a:gd name="connsiteX25" fmla="*/ 430118 w 635705"/>
              <a:gd name="connsiteY25" fmla="*/ 146559 h 207094"/>
              <a:gd name="connsiteX26" fmla="*/ 449234 w 635705"/>
              <a:gd name="connsiteY26" fmla="*/ 140187 h 207094"/>
              <a:gd name="connsiteX27" fmla="*/ 487467 w 635705"/>
              <a:gd name="connsiteY27" fmla="*/ 127443 h 207094"/>
              <a:gd name="connsiteX28" fmla="*/ 506584 w 635705"/>
              <a:gd name="connsiteY28" fmla="*/ 121071 h 207094"/>
              <a:gd name="connsiteX29" fmla="*/ 516142 w 635705"/>
              <a:gd name="connsiteY29" fmla="*/ 117884 h 207094"/>
              <a:gd name="connsiteX30" fmla="*/ 544816 w 635705"/>
              <a:gd name="connsiteY30" fmla="*/ 101954 h 207094"/>
              <a:gd name="connsiteX31" fmla="*/ 557561 w 635705"/>
              <a:gd name="connsiteY31" fmla="*/ 92396 h 207094"/>
              <a:gd name="connsiteX32" fmla="*/ 567119 w 635705"/>
              <a:gd name="connsiteY32" fmla="*/ 89210 h 207094"/>
              <a:gd name="connsiteX33" fmla="*/ 576677 w 635705"/>
              <a:gd name="connsiteY33" fmla="*/ 79652 h 207094"/>
              <a:gd name="connsiteX34" fmla="*/ 586235 w 635705"/>
              <a:gd name="connsiteY34" fmla="*/ 73280 h 207094"/>
              <a:gd name="connsiteX35" fmla="*/ 592607 w 635705"/>
              <a:gd name="connsiteY35" fmla="*/ 66907 h 207094"/>
              <a:gd name="connsiteX36" fmla="*/ 602165 w 635705"/>
              <a:gd name="connsiteY36" fmla="*/ 60535 h 207094"/>
              <a:gd name="connsiteX37" fmla="*/ 608538 w 635705"/>
              <a:gd name="connsiteY37" fmla="*/ 54163 h 207094"/>
              <a:gd name="connsiteX38" fmla="*/ 618096 w 635705"/>
              <a:gd name="connsiteY38" fmla="*/ 47791 h 207094"/>
              <a:gd name="connsiteX39" fmla="*/ 627654 w 635705"/>
              <a:gd name="connsiteY39" fmla="*/ 35047 h 207094"/>
              <a:gd name="connsiteX40" fmla="*/ 634026 w 635705"/>
              <a:gd name="connsiteY40" fmla="*/ 0 h 20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35705" h="207094">
                <a:moveTo>
                  <a:pt x="0" y="207094"/>
                </a:moveTo>
                <a:lnTo>
                  <a:pt x="28674" y="197536"/>
                </a:lnTo>
                <a:lnTo>
                  <a:pt x="38232" y="194350"/>
                </a:lnTo>
                <a:cubicBezTo>
                  <a:pt x="41418" y="193288"/>
                  <a:pt x="44477" y="191716"/>
                  <a:pt x="47790" y="191164"/>
                </a:cubicBezTo>
                <a:lnTo>
                  <a:pt x="66907" y="187978"/>
                </a:lnTo>
                <a:lnTo>
                  <a:pt x="95581" y="178420"/>
                </a:lnTo>
                <a:cubicBezTo>
                  <a:pt x="98767" y="177358"/>
                  <a:pt x="102136" y="176736"/>
                  <a:pt x="105140" y="175234"/>
                </a:cubicBezTo>
                <a:cubicBezTo>
                  <a:pt x="109388" y="173110"/>
                  <a:pt x="113474" y="170625"/>
                  <a:pt x="117884" y="168861"/>
                </a:cubicBezTo>
                <a:cubicBezTo>
                  <a:pt x="124120" y="166366"/>
                  <a:pt x="130628" y="164613"/>
                  <a:pt x="137000" y="162489"/>
                </a:cubicBezTo>
                <a:lnTo>
                  <a:pt x="146558" y="159303"/>
                </a:lnTo>
                <a:lnTo>
                  <a:pt x="156117" y="156117"/>
                </a:lnTo>
                <a:cubicBezTo>
                  <a:pt x="162489" y="151869"/>
                  <a:pt x="169818" y="148788"/>
                  <a:pt x="175233" y="143373"/>
                </a:cubicBezTo>
                <a:lnTo>
                  <a:pt x="200721" y="117884"/>
                </a:lnTo>
                <a:cubicBezTo>
                  <a:pt x="202845" y="115760"/>
                  <a:pt x="204594" y="113178"/>
                  <a:pt x="207094" y="111512"/>
                </a:cubicBezTo>
                <a:lnTo>
                  <a:pt x="235768" y="92396"/>
                </a:lnTo>
                <a:lnTo>
                  <a:pt x="254885" y="79652"/>
                </a:lnTo>
                <a:lnTo>
                  <a:pt x="264443" y="76466"/>
                </a:lnTo>
                <a:cubicBezTo>
                  <a:pt x="266567" y="73280"/>
                  <a:pt x="267629" y="69031"/>
                  <a:pt x="270815" y="66907"/>
                </a:cubicBezTo>
                <a:cubicBezTo>
                  <a:pt x="274458" y="64478"/>
                  <a:pt x="279349" y="64924"/>
                  <a:pt x="283559" y="63721"/>
                </a:cubicBezTo>
                <a:cubicBezTo>
                  <a:pt x="286788" y="62798"/>
                  <a:pt x="290113" y="62037"/>
                  <a:pt x="293117" y="60535"/>
                </a:cubicBezTo>
                <a:cubicBezTo>
                  <a:pt x="296542" y="58823"/>
                  <a:pt x="299176" y="55718"/>
                  <a:pt x="302675" y="54163"/>
                </a:cubicBezTo>
                <a:cubicBezTo>
                  <a:pt x="308813" y="51435"/>
                  <a:pt x="315420" y="49915"/>
                  <a:pt x="321792" y="47791"/>
                </a:cubicBezTo>
                <a:lnTo>
                  <a:pt x="331350" y="44605"/>
                </a:lnTo>
                <a:cubicBezTo>
                  <a:pt x="355688" y="81112"/>
                  <a:pt x="326233" y="33308"/>
                  <a:pt x="340908" y="143373"/>
                </a:cubicBezTo>
                <a:cubicBezTo>
                  <a:pt x="341414" y="147169"/>
                  <a:pt x="347280" y="147621"/>
                  <a:pt x="350466" y="149745"/>
                </a:cubicBezTo>
                <a:cubicBezTo>
                  <a:pt x="377017" y="148683"/>
                  <a:pt x="403670" y="149118"/>
                  <a:pt x="430118" y="146559"/>
                </a:cubicBezTo>
                <a:cubicBezTo>
                  <a:pt x="436803" y="145912"/>
                  <a:pt x="442862" y="142311"/>
                  <a:pt x="449234" y="140187"/>
                </a:cubicBezTo>
                <a:lnTo>
                  <a:pt x="487467" y="127443"/>
                </a:lnTo>
                <a:lnTo>
                  <a:pt x="506584" y="121071"/>
                </a:lnTo>
                <a:cubicBezTo>
                  <a:pt x="509770" y="120009"/>
                  <a:pt x="513348" y="119747"/>
                  <a:pt x="516142" y="117884"/>
                </a:cubicBezTo>
                <a:cubicBezTo>
                  <a:pt x="538052" y="103277"/>
                  <a:pt x="527993" y="107562"/>
                  <a:pt x="544816" y="101954"/>
                </a:cubicBezTo>
                <a:cubicBezTo>
                  <a:pt x="549064" y="98768"/>
                  <a:pt x="552950" y="95031"/>
                  <a:pt x="557561" y="92396"/>
                </a:cubicBezTo>
                <a:cubicBezTo>
                  <a:pt x="560477" y="90730"/>
                  <a:pt x="564325" y="91073"/>
                  <a:pt x="567119" y="89210"/>
                </a:cubicBezTo>
                <a:cubicBezTo>
                  <a:pt x="570868" y="86711"/>
                  <a:pt x="573216" y="82536"/>
                  <a:pt x="576677" y="79652"/>
                </a:cubicBezTo>
                <a:cubicBezTo>
                  <a:pt x="579619" y="77201"/>
                  <a:pt x="583245" y="75672"/>
                  <a:pt x="586235" y="73280"/>
                </a:cubicBezTo>
                <a:cubicBezTo>
                  <a:pt x="588581" y="71403"/>
                  <a:pt x="590261" y="68784"/>
                  <a:pt x="592607" y="66907"/>
                </a:cubicBezTo>
                <a:cubicBezTo>
                  <a:pt x="595597" y="64515"/>
                  <a:pt x="599175" y="62927"/>
                  <a:pt x="602165" y="60535"/>
                </a:cubicBezTo>
                <a:cubicBezTo>
                  <a:pt x="604511" y="58658"/>
                  <a:pt x="606192" y="56040"/>
                  <a:pt x="608538" y="54163"/>
                </a:cubicBezTo>
                <a:cubicBezTo>
                  <a:pt x="611528" y="51771"/>
                  <a:pt x="615388" y="50499"/>
                  <a:pt x="618096" y="47791"/>
                </a:cubicBezTo>
                <a:cubicBezTo>
                  <a:pt x="621851" y="44036"/>
                  <a:pt x="624468" y="39295"/>
                  <a:pt x="627654" y="35047"/>
                </a:cubicBezTo>
                <a:cubicBezTo>
                  <a:pt x="635705" y="10892"/>
                  <a:pt x="634026" y="22647"/>
                  <a:pt x="634026" y="0"/>
                </a:cubicBezTo>
              </a:path>
            </a:pathLst>
          </a:cu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3857620" y="1857364"/>
            <a:ext cx="635705" cy="207094"/>
          </a:xfrm>
          <a:custGeom>
            <a:avLst/>
            <a:gdLst>
              <a:gd name="connsiteX0" fmla="*/ 0 w 635705"/>
              <a:gd name="connsiteY0" fmla="*/ 207094 h 207094"/>
              <a:gd name="connsiteX1" fmla="*/ 28674 w 635705"/>
              <a:gd name="connsiteY1" fmla="*/ 197536 h 207094"/>
              <a:gd name="connsiteX2" fmla="*/ 38232 w 635705"/>
              <a:gd name="connsiteY2" fmla="*/ 194350 h 207094"/>
              <a:gd name="connsiteX3" fmla="*/ 47790 w 635705"/>
              <a:gd name="connsiteY3" fmla="*/ 191164 h 207094"/>
              <a:gd name="connsiteX4" fmla="*/ 66907 w 635705"/>
              <a:gd name="connsiteY4" fmla="*/ 187978 h 207094"/>
              <a:gd name="connsiteX5" fmla="*/ 95581 w 635705"/>
              <a:gd name="connsiteY5" fmla="*/ 178420 h 207094"/>
              <a:gd name="connsiteX6" fmla="*/ 105140 w 635705"/>
              <a:gd name="connsiteY6" fmla="*/ 175234 h 207094"/>
              <a:gd name="connsiteX7" fmla="*/ 117884 w 635705"/>
              <a:gd name="connsiteY7" fmla="*/ 168861 h 207094"/>
              <a:gd name="connsiteX8" fmla="*/ 137000 w 635705"/>
              <a:gd name="connsiteY8" fmla="*/ 162489 h 207094"/>
              <a:gd name="connsiteX9" fmla="*/ 146558 w 635705"/>
              <a:gd name="connsiteY9" fmla="*/ 159303 h 207094"/>
              <a:gd name="connsiteX10" fmla="*/ 156117 w 635705"/>
              <a:gd name="connsiteY10" fmla="*/ 156117 h 207094"/>
              <a:gd name="connsiteX11" fmla="*/ 175233 w 635705"/>
              <a:gd name="connsiteY11" fmla="*/ 143373 h 207094"/>
              <a:gd name="connsiteX12" fmla="*/ 200721 w 635705"/>
              <a:gd name="connsiteY12" fmla="*/ 117884 h 207094"/>
              <a:gd name="connsiteX13" fmla="*/ 207094 w 635705"/>
              <a:gd name="connsiteY13" fmla="*/ 111512 h 207094"/>
              <a:gd name="connsiteX14" fmla="*/ 235768 w 635705"/>
              <a:gd name="connsiteY14" fmla="*/ 92396 h 207094"/>
              <a:gd name="connsiteX15" fmla="*/ 254885 w 635705"/>
              <a:gd name="connsiteY15" fmla="*/ 79652 h 207094"/>
              <a:gd name="connsiteX16" fmla="*/ 264443 w 635705"/>
              <a:gd name="connsiteY16" fmla="*/ 76466 h 207094"/>
              <a:gd name="connsiteX17" fmla="*/ 270815 w 635705"/>
              <a:gd name="connsiteY17" fmla="*/ 66907 h 207094"/>
              <a:gd name="connsiteX18" fmla="*/ 283559 w 635705"/>
              <a:gd name="connsiteY18" fmla="*/ 63721 h 207094"/>
              <a:gd name="connsiteX19" fmla="*/ 293117 w 635705"/>
              <a:gd name="connsiteY19" fmla="*/ 60535 h 207094"/>
              <a:gd name="connsiteX20" fmla="*/ 302675 w 635705"/>
              <a:gd name="connsiteY20" fmla="*/ 54163 h 207094"/>
              <a:gd name="connsiteX21" fmla="*/ 321792 w 635705"/>
              <a:gd name="connsiteY21" fmla="*/ 47791 h 207094"/>
              <a:gd name="connsiteX22" fmla="*/ 331350 w 635705"/>
              <a:gd name="connsiteY22" fmla="*/ 44605 h 207094"/>
              <a:gd name="connsiteX23" fmla="*/ 340908 w 635705"/>
              <a:gd name="connsiteY23" fmla="*/ 143373 h 207094"/>
              <a:gd name="connsiteX24" fmla="*/ 350466 w 635705"/>
              <a:gd name="connsiteY24" fmla="*/ 149745 h 207094"/>
              <a:gd name="connsiteX25" fmla="*/ 430118 w 635705"/>
              <a:gd name="connsiteY25" fmla="*/ 146559 h 207094"/>
              <a:gd name="connsiteX26" fmla="*/ 449234 w 635705"/>
              <a:gd name="connsiteY26" fmla="*/ 140187 h 207094"/>
              <a:gd name="connsiteX27" fmla="*/ 487467 w 635705"/>
              <a:gd name="connsiteY27" fmla="*/ 127443 h 207094"/>
              <a:gd name="connsiteX28" fmla="*/ 506584 w 635705"/>
              <a:gd name="connsiteY28" fmla="*/ 121071 h 207094"/>
              <a:gd name="connsiteX29" fmla="*/ 516142 w 635705"/>
              <a:gd name="connsiteY29" fmla="*/ 117884 h 207094"/>
              <a:gd name="connsiteX30" fmla="*/ 544816 w 635705"/>
              <a:gd name="connsiteY30" fmla="*/ 101954 h 207094"/>
              <a:gd name="connsiteX31" fmla="*/ 557561 w 635705"/>
              <a:gd name="connsiteY31" fmla="*/ 92396 h 207094"/>
              <a:gd name="connsiteX32" fmla="*/ 567119 w 635705"/>
              <a:gd name="connsiteY32" fmla="*/ 89210 h 207094"/>
              <a:gd name="connsiteX33" fmla="*/ 576677 w 635705"/>
              <a:gd name="connsiteY33" fmla="*/ 79652 h 207094"/>
              <a:gd name="connsiteX34" fmla="*/ 586235 w 635705"/>
              <a:gd name="connsiteY34" fmla="*/ 73280 h 207094"/>
              <a:gd name="connsiteX35" fmla="*/ 592607 w 635705"/>
              <a:gd name="connsiteY35" fmla="*/ 66907 h 207094"/>
              <a:gd name="connsiteX36" fmla="*/ 602165 w 635705"/>
              <a:gd name="connsiteY36" fmla="*/ 60535 h 207094"/>
              <a:gd name="connsiteX37" fmla="*/ 608538 w 635705"/>
              <a:gd name="connsiteY37" fmla="*/ 54163 h 207094"/>
              <a:gd name="connsiteX38" fmla="*/ 618096 w 635705"/>
              <a:gd name="connsiteY38" fmla="*/ 47791 h 207094"/>
              <a:gd name="connsiteX39" fmla="*/ 627654 w 635705"/>
              <a:gd name="connsiteY39" fmla="*/ 35047 h 207094"/>
              <a:gd name="connsiteX40" fmla="*/ 634026 w 635705"/>
              <a:gd name="connsiteY40" fmla="*/ 0 h 20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35705" h="207094">
                <a:moveTo>
                  <a:pt x="0" y="207094"/>
                </a:moveTo>
                <a:lnTo>
                  <a:pt x="28674" y="197536"/>
                </a:lnTo>
                <a:lnTo>
                  <a:pt x="38232" y="194350"/>
                </a:lnTo>
                <a:cubicBezTo>
                  <a:pt x="41418" y="193288"/>
                  <a:pt x="44477" y="191716"/>
                  <a:pt x="47790" y="191164"/>
                </a:cubicBezTo>
                <a:lnTo>
                  <a:pt x="66907" y="187978"/>
                </a:lnTo>
                <a:lnTo>
                  <a:pt x="95581" y="178420"/>
                </a:lnTo>
                <a:cubicBezTo>
                  <a:pt x="98767" y="177358"/>
                  <a:pt x="102136" y="176736"/>
                  <a:pt x="105140" y="175234"/>
                </a:cubicBezTo>
                <a:cubicBezTo>
                  <a:pt x="109388" y="173110"/>
                  <a:pt x="113474" y="170625"/>
                  <a:pt x="117884" y="168861"/>
                </a:cubicBezTo>
                <a:cubicBezTo>
                  <a:pt x="124120" y="166366"/>
                  <a:pt x="130628" y="164613"/>
                  <a:pt x="137000" y="162489"/>
                </a:cubicBezTo>
                <a:lnTo>
                  <a:pt x="146558" y="159303"/>
                </a:lnTo>
                <a:lnTo>
                  <a:pt x="156117" y="156117"/>
                </a:lnTo>
                <a:cubicBezTo>
                  <a:pt x="162489" y="151869"/>
                  <a:pt x="169818" y="148788"/>
                  <a:pt x="175233" y="143373"/>
                </a:cubicBezTo>
                <a:lnTo>
                  <a:pt x="200721" y="117884"/>
                </a:lnTo>
                <a:cubicBezTo>
                  <a:pt x="202845" y="115760"/>
                  <a:pt x="204594" y="113178"/>
                  <a:pt x="207094" y="111512"/>
                </a:cubicBezTo>
                <a:lnTo>
                  <a:pt x="235768" y="92396"/>
                </a:lnTo>
                <a:lnTo>
                  <a:pt x="254885" y="79652"/>
                </a:lnTo>
                <a:lnTo>
                  <a:pt x="264443" y="76466"/>
                </a:lnTo>
                <a:cubicBezTo>
                  <a:pt x="266567" y="73280"/>
                  <a:pt x="267629" y="69031"/>
                  <a:pt x="270815" y="66907"/>
                </a:cubicBezTo>
                <a:cubicBezTo>
                  <a:pt x="274458" y="64478"/>
                  <a:pt x="279349" y="64924"/>
                  <a:pt x="283559" y="63721"/>
                </a:cubicBezTo>
                <a:cubicBezTo>
                  <a:pt x="286788" y="62798"/>
                  <a:pt x="290113" y="62037"/>
                  <a:pt x="293117" y="60535"/>
                </a:cubicBezTo>
                <a:cubicBezTo>
                  <a:pt x="296542" y="58823"/>
                  <a:pt x="299176" y="55718"/>
                  <a:pt x="302675" y="54163"/>
                </a:cubicBezTo>
                <a:cubicBezTo>
                  <a:pt x="308813" y="51435"/>
                  <a:pt x="315420" y="49915"/>
                  <a:pt x="321792" y="47791"/>
                </a:cubicBezTo>
                <a:lnTo>
                  <a:pt x="331350" y="44605"/>
                </a:lnTo>
                <a:cubicBezTo>
                  <a:pt x="355688" y="81112"/>
                  <a:pt x="326233" y="33308"/>
                  <a:pt x="340908" y="143373"/>
                </a:cubicBezTo>
                <a:cubicBezTo>
                  <a:pt x="341414" y="147169"/>
                  <a:pt x="347280" y="147621"/>
                  <a:pt x="350466" y="149745"/>
                </a:cubicBezTo>
                <a:cubicBezTo>
                  <a:pt x="377017" y="148683"/>
                  <a:pt x="403670" y="149118"/>
                  <a:pt x="430118" y="146559"/>
                </a:cubicBezTo>
                <a:cubicBezTo>
                  <a:pt x="436803" y="145912"/>
                  <a:pt x="442862" y="142311"/>
                  <a:pt x="449234" y="140187"/>
                </a:cubicBezTo>
                <a:lnTo>
                  <a:pt x="487467" y="127443"/>
                </a:lnTo>
                <a:lnTo>
                  <a:pt x="506584" y="121071"/>
                </a:lnTo>
                <a:cubicBezTo>
                  <a:pt x="509770" y="120009"/>
                  <a:pt x="513348" y="119747"/>
                  <a:pt x="516142" y="117884"/>
                </a:cubicBezTo>
                <a:cubicBezTo>
                  <a:pt x="538052" y="103277"/>
                  <a:pt x="527993" y="107562"/>
                  <a:pt x="544816" y="101954"/>
                </a:cubicBezTo>
                <a:cubicBezTo>
                  <a:pt x="549064" y="98768"/>
                  <a:pt x="552950" y="95031"/>
                  <a:pt x="557561" y="92396"/>
                </a:cubicBezTo>
                <a:cubicBezTo>
                  <a:pt x="560477" y="90730"/>
                  <a:pt x="564325" y="91073"/>
                  <a:pt x="567119" y="89210"/>
                </a:cubicBezTo>
                <a:cubicBezTo>
                  <a:pt x="570868" y="86711"/>
                  <a:pt x="573216" y="82536"/>
                  <a:pt x="576677" y="79652"/>
                </a:cubicBezTo>
                <a:cubicBezTo>
                  <a:pt x="579619" y="77201"/>
                  <a:pt x="583245" y="75672"/>
                  <a:pt x="586235" y="73280"/>
                </a:cubicBezTo>
                <a:cubicBezTo>
                  <a:pt x="588581" y="71403"/>
                  <a:pt x="590261" y="68784"/>
                  <a:pt x="592607" y="66907"/>
                </a:cubicBezTo>
                <a:cubicBezTo>
                  <a:pt x="595597" y="64515"/>
                  <a:pt x="599175" y="62927"/>
                  <a:pt x="602165" y="60535"/>
                </a:cubicBezTo>
                <a:cubicBezTo>
                  <a:pt x="604511" y="58658"/>
                  <a:pt x="606192" y="56040"/>
                  <a:pt x="608538" y="54163"/>
                </a:cubicBezTo>
                <a:cubicBezTo>
                  <a:pt x="611528" y="51771"/>
                  <a:pt x="615388" y="50499"/>
                  <a:pt x="618096" y="47791"/>
                </a:cubicBezTo>
                <a:cubicBezTo>
                  <a:pt x="621851" y="44036"/>
                  <a:pt x="624468" y="39295"/>
                  <a:pt x="627654" y="35047"/>
                </a:cubicBezTo>
                <a:cubicBezTo>
                  <a:pt x="635705" y="10892"/>
                  <a:pt x="634026" y="22647"/>
                  <a:pt x="634026" y="0"/>
                </a:cubicBezTo>
              </a:path>
            </a:pathLst>
          </a:cu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2"/>
          <p:cNvSpPr/>
          <p:nvPr/>
        </p:nvSpPr>
        <p:spPr>
          <a:xfrm>
            <a:off x="3929058" y="2684123"/>
            <a:ext cx="592608" cy="316249"/>
          </a:xfrm>
          <a:custGeom>
            <a:avLst/>
            <a:gdLst>
              <a:gd name="connsiteX0" fmla="*/ 592608 w 592608"/>
              <a:gd name="connsiteY0" fmla="*/ 0 h 316249"/>
              <a:gd name="connsiteX1" fmla="*/ 583050 w 592608"/>
              <a:gd name="connsiteY1" fmla="*/ 6372 h 316249"/>
              <a:gd name="connsiteX2" fmla="*/ 563933 w 592608"/>
              <a:gd name="connsiteY2" fmla="*/ 12744 h 316249"/>
              <a:gd name="connsiteX3" fmla="*/ 554375 w 592608"/>
              <a:gd name="connsiteY3" fmla="*/ 19116 h 316249"/>
              <a:gd name="connsiteX4" fmla="*/ 548003 w 592608"/>
              <a:gd name="connsiteY4" fmla="*/ 25489 h 316249"/>
              <a:gd name="connsiteX5" fmla="*/ 528887 w 592608"/>
              <a:gd name="connsiteY5" fmla="*/ 31861 h 316249"/>
              <a:gd name="connsiteX6" fmla="*/ 522515 w 592608"/>
              <a:gd name="connsiteY6" fmla="*/ 41419 h 316249"/>
              <a:gd name="connsiteX7" fmla="*/ 503398 w 592608"/>
              <a:gd name="connsiteY7" fmla="*/ 47791 h 316249"/>
              <a:gd name="connsiteX8" fmla="*/ 490654 w 592608"/>
              <a:gd name="connsiteY8" fmla="*/ 66907 h 316249"/>
              <a:gd name="connsiteX9" fmla="*/ 474724 w 592608"/>
              <a:gd name="connsiteY9" fmla="*/ 82838 h 316249"/>
              <a:gd name="connsiteX10" fmla="*/ 458793 w 592608"/>
              <a:gd name="connsiteY10" fmla="*/ 98768 h 316249"/>
              <a:gd name="connsiteX11" fmla="*/ 452421 w 592608"/>
              <a:gd name="connsiteY11" fmla="*/ 108326 h 316249"/>
              <a:gd name="connsiteX12" fmla="*/ 442863 w 592608"/>
              <a:gd name="connsiteY12" fmla="*/ 111512 h 316249"/>
              <a:gd name="connsiteX13" fmla="*/ 439677 w 592608"/>
              <a:gd name="connsiteY13" fmla="*/ 121070 h 316249"/>
              <a:gd name="connsiteX14" fmla="*/ 433305 w 592608"/>
              <a:gd name="connsiteY14" fmla="*/ 130629 h 316249"/>
              <a:gd name="connsiteX15" fmla="*/ 423747 w 592608"/>
              <a:gd name="connsiteY15" fmla="*/ 137001 h 316249"/>
              <a:gd name="connsiteX16" fmla="*/ 417374 w 592608"/>
              <a:gd name="connsiteY16" fmla="*/ 143373 h 316249"/>
              <a:gd name="connsiteX17" fmla="*/ 414188 w 592608"/>
              <a:gd name="connsiteY17" fmla="*/ 210280 h 316249"/>
              <a:gd name="connsiteX18" fmla="*/ 417374 w 592608"/>
              <a:gd name="connsiteY18" fmla="*/ 226211 h 316249"/>
              <a:gd name="connsiteX19" fmla="*/ 436491 w 592608"/>
              <a:gd name="connsiteY19" fmla="*/ 229397 h 316249"/>
              <a:gd name="connsiteX20" fmla="*/ 439677 w 592608"/>
              <a:gd name="connsiteY20" fmla="*/ 238955 h 316249"/>
              <a:gd name="connsiteX21" fmla="*/ 452421 w 592608"/>
              <a:gd name="connsiteY21" fmla="*/ 258071 h 316249"/>
              <a:gd name="connsiteX22" fmla="*/ 455607 w 592608"/>
              <a:gd name="connsiteY22" fmla="*/ 270815 h 316249"/>
              <a:gd name="connsiteX23" fmla="*/ 465165 w 592608"/>
              <a:gd name="connsiteY23" fmla="*/ 274001 h 316249"/>
              <a:gd name="connsiteX24" fmla="*/ 512956 w 592608"/>
              <a:gd name="connsiteY24" fmla="*/ 277188 h 316249"/>
              <a:gd name="connsiteX25" fmla="*/ 519328 w 592608"/>
              <a:gd name="connsiteY25" fmla="*/ 286746 h 316249"/>
              <a:gd name="connsiteX26" fmla="*/ 535259 w 592608"/>
              <a:gd name="connsiteY26" fmla="*/ 299490 h 316249"/>
              <a:gd name="connsiteX27" fmla="*/ 500212 w 592608"/>
              <a:gd name="connsiteY27" fmla="*/ 309048 h 316249"/>
              <a:gd name="connsiteX28" fmla="*/ 455607 w 592608"/>
              <a:gd name="connsiteY28" fmla="*/ 305862 h 316249"/>
              <a:gd name="connsiteX29" fmla="*/ 442863 w 592608"/>
              <a:gd name="connsiteY29" fmla="*/ 302676 h 316249"/>
              <a:gd name="connsiteX30" fmla="*/ 423747 w 592608"/>
              <a:gd name="connsiteY30" fmla="*/ 296304 h 316249"/>
              <a:gd name="connsiteX31" fmla="*/ 404630 w 592608"/>
              <a:gd name="connsiteY31" fmla="*/ 289932 h 316249"/>
              <a:gd name="connsiteX32" fmla="*/ 395072 w 592608"/>
              <a:gd name="connsiteY32" fmla="*/ 286746 h 316249"/>
              <a:gd name="connsiteX33" fmla="*/ 385514 w 592608"/>
              <a:gd name="connsiteY33" fmla="*/ 283560 h 316249"/>
              <a:gd name="connsiteX34" fmla="*/ 375956 w 592608"/>
              <a:gd name="connsiteY34" fmla="*/ 277188 h 316249"/>
              <a:gd name="connsiteX35" fmla="*/ 369583 w 592608"/>
              <a:gd name="connsiteY35" fmla="*/ 270815 h 316249"/>
              <a:gd name="connsiteX36" fmla="*/ 350467 w 592608"/>
              <a:gd name="connsiteY36" fmla="*/ 264443 h 316249"/>
              <a:gd name="connsiteX37" fmla="*/ 340909 w 592608"/>
              <a:gd name="connsiteY37" fmla="*/ 261257 h 316249"/>
              <a:gd name="connsiteX38" fmla="*/ 293118 w 592608"/>
              <a:gd name="connsiteY38" fmla="*/ 245327 h 316249"/>
              <a:gd name="connsiteX39" fmla="*/ 226211 w 592608"/>
              <a:gd name="connsiteY39" fmla="*/ 223024 h 316249"/>
              <a:gd name="connsiteX40" fmla="*/ 197536 w 592608"/>
              <a:gd name="connsiteY40" fmla="*/ 213466 h 316249"/>
              <a:gd name="connsiteX41" fmla="*/ 187978 w 592608"/>
              <a:gd name="connsiteY41" fmla="*/ 210280 h 316249"/>
              <a:gd name="connsiteX42" fmla="*/ 117885 w 592608"/>
              <a:gd name="connsiteY42" fmla="*/ 213466 h 316249"/>
              <a:gd name="connsiteX43" fmla="*/ 111512 w 592608"/>
              <a:gd name="connsiteY43" fmla="*/ 219838 h 316249"/>
              <a:gd name="connsiteX44" fmla="*/ 82838 w 592608"/>
              <a:gd name="connsiteY44" fmla="*/ 229397 h 316249"/>
              <a:gd name="connsiteX45" fmla="*/ 73280 w 592608"/>
              <a:gd name="connsiteY45" fmla="*/ 232583 h 316249"/>
              <a:gd name="connsiteX46" fmla="*/ 63721 w 592608"/>
              <a:gd name="connsiteY46" fmla="*/ 238955 h 316249"/>
              <a:gd name="connsiteX47" fmla="*/ 60535 w 592608"/>
              <a:gd name="connsiteY47" fmla="*/ 254885 h 316249"/>
              <a:gd name="connsiteX48" fmla="*/ 50977 w 592608"/>
              <a:gd name="connsiteY48" fmla="*/ 261257 h 316249"/>
              <a:gd name="connsiteX49" fmla="*/ 44605 w 592608"/>
              <a:gd name="connsiteY49" fmla="*/ 270815 h 316249"/>
              <a:gd name="connsiteX50" fmla="*/ 19117 w 592608"/>
              <a:gd name="connsiteY50" fmla="*/ 293118 h 316249"/>
              <a:gd name="connsiteX51" fmla="*/ 0 w 592608"/>
              <a:gd name="connsiteY51" fmla="*/ 302676 h 31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92608" h="316249">
                <a:moveTo>
                  <a:pt x="592608" y="0"/>
                </a:moveTo>
                <a:cubicBezTo>
                  <a:pt x="589422" y="2124"/>
                  <a:pt x="586549" y="4817"/>
                  <a:pt x="583050" y="6372"/>
                </a:cubicBezTo>
                <a:cubicBezTo>
                  <a:pt x="576912" y="9100"/>
                  <a:pt x="563933" y="12744"/>
                  <a:pt x="563933" y="12744"/>
                </a:cubicBezTo>
                <a:cubicBezTo>
                  <a:pt x="560747" y="14868"/>
                  <a:pt x="557365" y="16724"/>
                  <a:pt x="554375" y="19116"/>
                </a:cubicBezTo>
                <a:cubicBezTo>
                  <a:pt x="552029" y="20993"/>
                  <a:pt x="550690" y="24145"/>
                  <a:pt x="548003" y="25489"/>
                </a:cubicBezTo>
                <a:cubicBezTo>
                  <a:pt x="541996" y="28493"/>
                  <a:pt x="528887" y="31861"/>
                  <a:pt x="528887" y="31861"/>
                </a:cubicBezTo>
                <a:cubicBezTo>
                  <a:pt x="526763" y="35047"/>
                  <a:pt x="525762" y="39390"/>
                  <a:pt x="522515" y="41419"/>
                </a:cubicBezTo>
                <a:cubicBezTo>
                  <a:pt x="516819" y="44979"/>
                  <a:pt x="503398" y="47791"/>
                  <a:pt x="503398" y="47791"/>
                </a:cubicBezTo>
                <a:cubicBezTo>
                  <a:pt x="499150" y="54163"/>
                  <a:pt x="496069" y="61492"/>
                  <a:pt x="490654" y="66907"/>
                </a:cubicBezTo>
                <a:cubicBezTo>
                  <a:pt x="485344" y="72217"/>
                  <a:pt x="478890" y="76590"/>
                  <a:pt x="474724" y="82838"/>
                </a:cubicBezTo>
                <a:cubicBezTo>
                  <a:pt x="466227" y="95582"/>
                  <a:pt x="471537" y="90272"/>
                  <a:pt x="458793" y="98768"/>
                </a:cubicBezTo>
                <a:cubicBezTo>
                  <a:pt x="456669" y="101954"/>
                  <a:pt x="455411" y="105934"/>
                  <a:pt x="452421" y="108326"/>
                </a:cubicBezTo>
                <a:cubicBezTo>
                  <a:pt x="449799" y="110424"/>
                  <a:pt x="445238" y="109137"/>
                  <a:pt x="442863" y="111512"/>
                </a:cubicBezTo>
                <a:cubicBezTo>
                  <a:pt x="440488" y="113887"/>
                  <a:pt x="441179" y="118066"/>
                  <a:pt x="439677" y="121070"/>
                </a:cubicBezTo>
                <a:cubicBezTo>
                  <a:pt x="437965" y="124495"/>
                  <a:pt x="436013" y="127921"/>
                  <a:pt x="433305" y="130629"/>
                </a:cubicBezTo>
                <a:cubicBezTo>
                  <a:pt x="430598" y="133337"/>
                  <a:pt x="426737" y="134609"/>
                  <a:pt x="423747" y="137001"/>
                </a:cubicBezTo>
                <a:cubicBezTo>
                  <a:pt x="421401" y="138878"/>
                  <a:pt x="419498" y="141249"/>
                  <a:pt x="417374" y="143373"/>
                </a:cubicBezTo>
                <a:cubicBezTo>
                  <a:pt x="406541" y="175872"/>
                  <a:pt x="409158" y="159979"/>
                  <a:pt x="414188" y="210280"/>
                </a:cubicBezTo>
                <a:cubicBezTo>
                  <a:pt x="414727" y="215669"/>
                  <a:pt x="413262" y="222687"/>
                  <a:pt x="417374" y="226211"/>
                </a:cubicBezTo>
                <a:cubicBezTo>
                  <a:pt x="422279" y="230415"/>
                  <a:pt x="430119" y="228335"/>
                  <a:pt x="436491" y="229397"/>
                </a:cubicBezTo>
                <a:cubicBezTo>
                  <a:pt x="437553" y="232583"/>
                  <a:pt x="438046" y="236019"/>
                  <a:pt x="439677" y="238955"/>
                </a:cubicBezTo>
                <a:cubicBezTo>
                  <a:pt x="443396" y="245649"/>
                  <a:pt x="452421" y="258071"/>
                  <a:pt x="452421" y="258071"/>
                </a:cubicBezTo>
                <a:cubicBezTo>
                  <a:pt x="453483" y="262319"/>
                  <a:pt x="452872" y="267396"/>
                  <a:pt x="455607" y="270815"/>
                </a:cubicBezTo>
                <a:cubicBezTo>
                  <a:pt x="457705" y="273437"/>
                  <a:pt x="461827" y="273630"/>
                  <a:pt x="465165" y="274001"/>
                </a:cubicBezTo>
                <a:cubicBezTo>
                  <a:pt x="481033" y="275764"/>
                  <a:pt x="497026" y="276126"/>
                  <a:pt x="512956" y="277188"/>
                </a:cubicBezTo>
                <a:cubicBezTo>
                  <a:pt x="515080" y="280374"/>
                  <a:pt x="516338" y="284354"/>
                  <a:pt x="519328" y="286746"/>
                </a:cubicBezTo>
                <a:cubicBezTo>
                  <a:pt x="541313" y="304333"/>
                  <a:pt x="516999" y="272100"/>
                  <a:pt x="535259" y="299490"/>
                </a:cubicBezTo>
                <a:cubicBezTo>
                  <a:pt x="511005" y="307574"/>
                  <a:pt x="522729" y="304545"/>
                  <a:pt x="500212" y="309048"/>
                </a:cubicBezTo>
                <a:cubicBezTo>
                  <a:pt x="485344" y="307986"/>
                  <a:pt x="470422" y="307508"/>
                  <a:pt x="455607" y="305862"/>
                </a:cubicBezTo>
                <a:cubicBezTo>
                  <a:pt x="451255" y="305378"/>
                  <a:pt x="447057" y="303934"/>
                  <a:pt x="442863" y="302676"/>
                </a:cubicBezTo>
                <a:cubicBezTo>
                  <a:pt x="436430" y="300746"/>
                  <a:pt x="430119" y="298428"/>
                  <a:pt x="423747" y="296304"/>
                </a:cubicBezTo>
                <a:lnTo>
                  <a:pt x="404630" y="289932"/>
                </a:lnTo>
                <a:lnTo>
                  <a:pt x="395072" y="286746"/>
                </a:lnTo>
                <a:cubicBezTo>
                  <a:pt x="391886" y="285684"/>
                  <a:pt x="388308" y="285423"/>
                  <a:pt x="385514" y="283560"/>
                </a:cubicBezTo>
                <a:cubicBezTo>
                  <a:pt x="382328" y="281436"/>
                  <a:pt x="378946" y="279580"/>
                  <a:pt x="375956" y="277188"/>
                </a:cubicBezTo>
                <a:cubicBezTo>
                  <a:pt x="373610" y="275311"/>
                  <a:pt x="372270" y="272159"/>
                  <a:pt x="369583" y="270815"/>
                </a:cubicBezTo>
                <a:cubicBezTo>
                  <a:pt x="363575" y="267811"/>
                  <a:pt x="356839" y="266567"/>
                  <a:pt x="350467" y="264443"/>
                </a:cubicBezTo>
                <a:lnTo>
                  <a:pt x="340909" y="261257"/>
                </a:lnTo>
                <a:lnTo>
                  <a:pt x="293118" y="245327"/>
                </a:lnTo>
                <a:lnTo>
                  <a:pt x="226211" y="223024"/>
                </a:lnTo>
                <a:lnTo>
                  <a:pt x="197536" y="213466"/>
                </a:lnTo>
                <a:lnTo>
                  <a:pt x="187978" y="210280"/>
                </a:lnTo>
                <a:cubicBezTo>
                  <a:pt x="164614" y="211342"/>
                  <a:pt x="141093" y="210565"/>
                  <a:pt x="117885" y="213466"/>
                </a:cubicBezTo>
                <a:cubicBezTo>
                  <a:pt x="114904" y="213839"/>
                  <a:pt x="114199" y="218495"/>
                  <a:pt x="111512" y="219838"/>
                </a:cubicBezTo>
                <a:cubicBezTo>
                  <a:pt x="111505" y="219841"/>
                  <a:pt x="87621" y="227803"/>
                  <a:pt x="82838" y="229397"/>
                </a:cubicBezTo>
                <a:cubicBezTo>
                  <a:pt x="79652" y="230459"/>
                  <a:pt x="76074" y="230720"/>
                  <a:pt x="73280" y="232583"/>
                </a:cubicBezTo>
                <a:lnTo>
                  <a:pt x="63721" y="238955"/>
                </a:lnTo>
                <a:cubicBezTo>
                  <a:pt x="62659" y="244265"/>
                  <a:pt x="63222" y="250183"/>
                  <a:pt x="60535" y="254885"/>
                </a:cubicBezTo>
                <a:cubicBezTo>
                  <a:pt x="58635" y="258210"/>
                  <a:pt x="53685" y="258549"/>
                  <a:pt x="50977" y="261257"/>
                </a:cubicBezTo>
                <a:cubicBezTo>
                  <a:pt x="48269" y="263965"/>
                  <a:pt x="47126" y="267933"/>
                  <a:pt x="44605" y="270815"/>
                </a:cubicBezTo>
                <a:cubicBezTo>
                  <a:pt x="11803" y="308304"/>
                  <a:pt x="42146" y="272969"/>
                  <a:pt x="19117" y="293118"/>
                </a:cubicBezTo>
                <a:cubicBezTo>
                  <a:pt x="741" y="309196"/>
                  <a:pt x="6787" y="316249"/>
                  <a:pt x="0" y="302676"/>
                </a:cubicBezTo>
              </a:path>
            </a:pathLst>
          </a:cu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rme libre 3"/>
          <p:cNvSpPr/>
          <p:nvPr/>
        </p:nvSpPr>
        <p:spPr>
          <a:xfrm>
            <a:off x="3214678" y="2143116"/>
            <a:ext cx="592608" cy="316249"/>
          </a:xfrm>
          <a:custGeom>
            <a:avLst/>
            <a:gdLst>
              <a:gd name="connsiteX0" fmla="*/ 592608 w 592608"/>
              <a:gd name="connsiteY0" fmla="*/ 0 h 316249"/>
              <a:gd name="connsiteX1" fmla="*/ 583050 w 592608"/>
              <a:gd name="connsiteY1" fmla="*/ 6372 h 316249"/>
              <a:gd name="connsiteX2" fmla="*/ 563933 w 592608"/>
              <a:gd name="connsiteY2" fmla="*/ 12744 h 316249"/>
              <a:gd name="connsiteX3" fmla="*/ 554375 w 592608"/>
              <a:gd name="connsiteY3" fmla="*/ 19116 h 316249"/>
              <a:gd name="connsiteX4" fmla="*/ 548003 w 592608"/>
              <a:gd name="connsiteY4" fmla="*/ 25489 h 316249"/>
              <a:gd name="connsiteX5" fmla="*/ 528887 w 592608"/>
              <a:gd name="connsiteY5" fmla="*/ 31861 h 316249"/>
              <a:gd name="connsiteX6" fmla="*/ 522515 w 592608"/>
              <a:gd name="connsiteY6" fmla="*/ 41419 h 316249"/>
              <a:gd name="connsiteX7" fmla="*/ 503398 w 592608"/>
              <a:gd name="connsiteY7" fmla="*/ 47791 h 316249"/>
              <a:gd name="connsiteX8" fmla="*/ 490654 w 592608"/>
              <a:gd name="connsiteY8" fmla="*/ 66907 h 316249"/>
              <a:gd name="connsiteX9" fmla="*/ 474724 w 592608"/>
              <a:gd name="connsiteY9" fmla="*/ 82838 h 316249"/>
              <a:gd name="connsiteX10" fmla="*/ 458793 w 592608"/>
              <a:gd name="connsiteY10" fmla="*/ 98768 h 316249"/>
              <a:gd name="connsiteX11" fmla="*/ 452421 w 592608"/>
              <a:gd name="connsiteY11" fmla="*/ 108326 h 316249"/>
              <a:gd name="connsiteX12" fmla="*/ 442863 w 592608"/>
              <a:gd name="connsiteY12" fmla="*/ 111512 h 316249"/>
              <a:gd name="connsiteX13" fmla="*/ 439677 w 592608"/>
              <a:gd name="connsiteY13" fmla="*/ 121070 h 316249"/>
              <a:gd name="connsiteX14" fmla="*/ 433305 w 592608"/>
              <a:gd name="connsiteY14" fmla="*/ 130629 h 316249"/>
              <a:gd name="connsiteX15" fmla="*/ 423747 w 592608"/>
              <a:gd name="connsiteY15" fmla="*/ 137001 h 316249"/>
              <a:gd name="connsiteX16" fmla="*/ 417374 w 592608"/>
              <a:gd name="connsiteY16" fmla="*/ 143373 h 316249"/>
              <a:gd name="connsiteX17" fmla="*/ 414188 w 592608"/>
              <a:gd name="connsiteY17" fmla="*/ 210280 h 316249"/>
              <a:gd name="connsiteX18" fmla="*/ 417374 w 592608"/>
              <a:gd name="connsiteY18" fmla="*/ 226211 h 316249"/>
              <a:gd name="connsiteX19" fmla="*/ 436491 w 592608"/>
              <a:gd name="connsiteY19" fmla="*/ 229397 h 316249"/>
              <a:gd name="connsiteX20" fmla="*/ 439677 w 592608"/>
              <a:gd name="connsiteY20" fmla="*/ 238955 h 316249"/>
              <a:gd name="connsiteX21" fmla="*/ 452421 w 592608"/>
              <a:gd name="connsiteY21" fmla="*/ 258071 h 316249"/>
              <a:gd name="connsiteX22" fmla="*/ 455607 w 592608"/>
              <a:gd name="connsiteY22" fmla="*/ 270815 h 316249"/>
              <a:gd name="connsiteX23" fmla="*/ 465165 w 592608"/>
              <a:gd name="connsiteY23" fmla="*/ 274001 h 316249"/>
              <a:gd name="connsiteX24" fmla="*/ 512956 w 592608"/>
              <a:gd name="connsiteY24" fmla="*/ 277188 h 316249"/>
              <a:gd name="connsiteX25" fmla="*/ 519328 w 592608"/>
              <a:gd name="connsiteY25" fmla="*/ 286746 h 316249"/>
              <a:gd name="connsiteX26" fmla="*/ 535259 w 592608"/>
              <a:gd name="connsiteY26" fmla="*/ 299490 h 316249"/>
              <a:gd name="connsiteX27" fmla="*/ 500212 w 592608"/>
              <a:gd name="connsiteY27" fmla="*/ 309048 h 316249"/>
              <a:gd name="connsiteX28" fmla="*/ 455607 w 592608"/>
              <a:gd name="connsiteY28" fmla="*/ 305862 h 316249"/>
              <a:gd name="connsiteX29" fmla="*/ 442863 w 592608"/>
              <a:gd name="connsiteY29" fmla="*/ 302676 h 316249"/>
              <a:gd name="connsiteX30" fmla="*/ 423747 w 592608"/>
              <a:gd name="connsiteY30" fmla="*/ 296304 h 316249"/>
              <a:gd name="connsiteX31" fmla="*/ 404630 w 592608"/>
              <a:gd name="connsiteY31" fmla="*/ 289932 h 316249"/>
              <a:gd name="connsiteX32" fmla="*/ 395072 w 592608"/>
              <a:gd name="connsiteY32" fmla="*/ 286746 h 316249"/>
              <a:gd name="connsiteX33" fmla="*/ 385514 w 592608"/>
              <a:gd name="connsiteY33" fmla="*/ 283560 h 316249"/>
              <a:gd name="connsiteX34" fmla="*/ 375956 w 592608"/>
              <a:gd name="connsiteY34" fmla="*/ 277188 h 316249"/>
              <a:gd name="connsiteX35" fmla="*/ 369583 w 592608"/>
              <a:gd name="connsiteY35" fmla="*/ 270815 h 316249"/>
              <a:gd name="connsiteX36" fmla="*/ 350467 w 592608"/>
              <a:gd name="connsiteY36" fmla="*/ 264443 h 316249"/>
              <a:gd name="connsiteX37" fmla="*/ 340909 w 592608"/>
              <a:gd name="connsiteY37" fmla="*/ 261257 h 316249"/>
              <a:gd name="connsiteX38" fmla="*/ 293118 w 592608"/>
              <a:gd name="connsiteY38" fmla="*/ 245327 h 316249"/>
              <a:gd name="connsiteX39" fmla="*/ 226211 w 592608"/>
              <a:gd name="connsiteY39" fmla="*/ 223024 h 316249"/>
              <a:gd name="connsiteX40" fmla="*/ 197536 w 592608"/>
              <a:gd name="connsiteY40" fmla="*/ 213466 h 316249"/>
              <a:gd name="connsiteX41" fmla="*/ 187978 w 592608"/>
              <a:gd name="connsiteY41" fmla="*/ 210280 h 316249"/>
              <a:gd name="connsiteX42" fmla="*/ 117885 w 592608"/>
              <a:gd name="connsiteY42" fmla="*/ 213466 h 316249"/>
              <a:gd name="connsiteX43" fmla="*/ 111512 w 592608"/>
              <a:gd name="connsiteY43" fmla="*/ 219838 h 316249"/>
              <a:gd name="connsiteX44" fmla="*/ 82838 w 592608"/>
              <a:gd name="connsiteY44" fmla="*/ 229397 h 316249"/>
              <a:gd name="connsiteX45" fmla="*/ 73280 w 592608"/>
              <a:gd name="connsiteY45" fmla="*/ 232583 h 316249"/>
              <a:gd name="connsiteX46" fmla="*/ 63721 w 592608"/>
              <a:gd name="connsiteY46" fmla="*/ 238955 h 316249"/>
              <a:gd name="connsiteX47" fmla="*/ 60535 w 592608"/>
              <a:gd name="connsiteY47" fmla="*/ 254885 h 316249"/>
              <a:gd name="connsiteX48" fmla="*/ 50977 w 592608"/>
              <a:gd name="connsiteY48" fmla="*/ 261257 h 316249"/>
              <a:gd name="connsiteX49" fmla="*/ 44605 w 592608"/>
              <a:gd name="connsiteY49" fmla="*/ 270815 h 316249"/>
              <a:gd name="connsiteX50" fmla="*/ 19117 w 592608"/>
              <a:gd name="connsiteY50" fmla="*/ 293118 h 316249"/>
              <a:gd name="connsiteX51" fmla="*/ 0 w 592608"/>
              <a:gd name="connsiteY51" fmla="*/ 302676 h 31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92608" h="316249">
                <a:moveTo>
                  <a:pt x="592608" y="0"/>
                </a:moveTo>
                <a:cubicBezTo>
                  <a:pt x="589422" y="2124"/>
                  <a:pt x="586549" y="4817"/>
                  <a:pt x="583050" y="6372"/>
                </a:cubicBezTo>
                <a:cubicBezTo>
                  <a:pt x="576912" y="9100"/>
                  <a:pt x="563933" y="12744"/>
                  <a:pt x="563933" y="12744"/>
                </a:cubicBezTo>
                <a:cubicBezTo>
                  <a:pt x="560747" y="14868"/>
                  <a:pt x="557365" y="16724"/>
                  <a:pt x="554375" y="19116"/>
                </a:cubicBezTo>
                <a:cubicBezTo>
                  <a:pt x="552029" y="20993"/>
                  <a:pt x="550690" y="24145"/>
                  <a:pt x="548003" y="25489"/>
                </a:cubicBezTo>
                <a:cubicBezTo>
                  <a:pt x="541996" y="28493"/>
                  <a:pt x="528887" y="31861"/>
                  <a:pt x="528887" y="31861"/>
                </a:cubicBezTo>
                <a:cubicBezTo>
                  <a:pt x="526763" y="35047"/>
                  <a:pt x="525762" y="39390"/>
                  <a:pt x="522515" y="41419"/>
                </a:cubicBezTo>
                <a:cubicBezTo>
                  <a:pt x="516819" y="44979"/>
                  <a:pt x="503398" y="47791"/>
                  <a:pt x="503398" y="47791"/>
                </a:cubicBezTo>
                <a:cubicBezTo>
                  <a:pt x="499150" y="54163"/>
                  <a:pt x="496069" y="61492"/>
                  <a:pt x="490654" y="66907"/>
                </a:cubicBezTo>
                <a:cubicBezTo>
                  <a:pt x="485344" y="72217"/>
                  <a:pt x="478890" y="76590"/>
                  <a:pt x="474724" y="82838"/>
                </a:cubicBezTo>
                <a:cubicBezTo>
                  <a:pt x="466227" y="95582"/>
                  <a:pt x="471537" y="90272"/>
                  <a:pt x="458793" y="98768"/>
                </a:cubicBezTo>
                <a:cubicBezTo>
                  <a:pt x="456669" y="101954"/>
                  <a:pt x="455411" y="105934"/>
                  <a:pt x="452421" y="108326"/>
                </a:cubicBezTo>
                <a:cubicBezTo>
                  <a:pt x="449799" y="110424"/>
                  <a:pt x="445238" y="109137"/>
                  <a:pt x="442863" y="111512"/>
                </a:cubicBezTo>
                <a:cubicBezTo>
                  <a:pt x="440488" y="113887"/>
                  <a:pt x="441179" y="118066"/>
                  <a:pt x="439677" y="121070"/>
                </a:cubicBezTo>
                <a:cubicBezTo>
                  <a:pt x="437965" y="124495"/>
                  <a:pt x="436013" y="127921"/>
                  <a:pt x="433305" y="130629"/>
                </a:cubicBezTo>
                <a:cubicBezTo>
                  <a:pt x="430598" y="133337"/>
                  <a:pt x="426737" y="134609"/>
                  <a:pt x="423747" y="137001"/>
                </a:cubicBezTo>
                <a:cubicBezTo>
                  <a:pt x="421401" y="138878"/>
                  <a:pt x="419498" y="141249"/>
                  <a:pt x="417374" y="143373"/>
                </a:cubicBezTo>
                <a:cubicBezTo>
                  <a:pt x="406541" y="175872"/>
                  <a:pt x="409158" y="159979"/>
                  <a:pt x="414188" y="210280"/>
                </a:cubicBezTo>
                <a:cubicBezTo>
                  <a:pt x="414727" y="215669"/>
                  <a:pt x="413262" y="222687"/>
                  <a:pt x="417374" y="226211"/>
                </a:cubicBezTo>
                <a:cubicBezTo>
                  <a:pt x="422279" y="230415"/>
                  <a:pt x="430119" y="228335"/>
                  <a:pt x="436491" y="229397"/>
                </a:cubicBezTo>
                <a:cubicBezTo>
                  <a:pt x="437553" y="232583"/>
                  <a:pt x="438046" y="236019"/>
                  <a:pt x="439677" y="238955"/>
                </a:cubicBezTo>
                <a:cubicBezTo>
                  <a:pt x="443396" y="245649"/>
                  <a:pt x="452421" y="258071"/>
                  <a:pt x="452421" y="258071"/>
                </a:cubicBezTo>
                <a:cubicBezTo>
                  <a:pt x="453483" y="262319"/>
                  <a:pt x="452872" y="267396"/>
                  <a:pt x="455607" y="270815"/>
                </a:cubicBezTo>
                <a:cubicBezTo>
                  <a:pt x="457705" y="273437"/>
                  <a:pt x="461827" y="273630"/>
                  <a:pt x="465165" y="274001"/>
                </a:cubicBezTo>
                <a:cubicBezTo>
                  <a:pt x="481033" y="275764"/>
                  <a:pt x="497026" y="276126"/>
                  <a:pt x="512956" y="277188"/>
                </a:cubicBezTo>
                <a:cubicBezTo>
                  <a:pt x="515080" y="280374"/>
                  <a:pt x="516338" y="284354"/>
                  <a:pt x="519328" y="286746"/>
                </a:cubicBezTo>
                <a:cubicBezTo>
                  <a:pt x="541313" y="304333"/>
                  <a:pt x="516999" y="272100"/>
                  <a:pt x="535259" y="299490"/>
                </a:cubicBezTo>
                <a:cubicBezTo>
                  <a:pt x="511005" y="307574"/>
                  <a:pt x="522729" y="304545"/>
                  <a:pt x="500212" y="309048"/>
                </a:cubicBezTo>
                <a:cubicBezTo>
                  <a:pt x="485344" y="307986"/>
                  <a:pt x="470422" y="307508"/>
                  <a:pt x="455607" y="305862"/>
                </a:cubicBezTo>
                <a:cubicBezTo>
                  <a:pt x="451255" y="305378"/>
                  <a:pt x="447057" y="303934"/>
                  <a:pt x="442863" y="302676"/>
                </a:cubicBezTo>
                <a:cubicBezTo>
                  <a:pt x="436430" y="300746"/>
                  <a:pt x="430119" y="298428"/>
                  <a:pt x="423747" y="296304"/>
                </a:cubicBezTo>
                <a:lnTo>
                  <a:pt x="404630" y="289932"/>
                </a:lnTo>
                <a:lnTo>
                  <a:pt x="395072" y="286746"/>
                </a:lnTo>
                <a:cubicBezTo>
                  <a:pt x="391886" y="285684"/>
                  <a:pt x="388308" y="285423"/>
                  <a:pt x="385514" y="283560"/>
                </a:cubicBezTo>
                <a:cubicBezTo>
                  <a:pt x="382328" y="281436"/>
                  <a:pt x="378946" y="279580"/>
                  <a:pt x="375956" y="277188"/>
                </a:cubicBezTo>
                <a:cubicBezTo>
                  <a:pt x="373610" y="275311"/>
                  <a:pt x="372270" y="272159"/>
                  <a:pt x="369583" y="270815"/>
                </a:cubicBezTo>
                <a:cubicBezTo>
                  <a:pt x="363575" y="267811"/>
                  <a:pt x="356839" y="266567"/>
                  <a:pt x="350467" y="264443"/>
                </a:cubicBezTo>
                <a:lnTo>
                  <a:pt x="340909" y="261257"/>
                </a:lnTo>
                <a:lnTo>
                  <a:pt x="293118" y="245327"/>
                </a:lnTo>
                <a:lnTo>
                  <a:pt x="226211" y="223024"/>
                </a:lnTo>
                <a:lnTo>
                  <a:pt x="197536" y="213466"/>
                </a:lnTo>
                <a:lnTo>
                  <a:pt x="187978" y="210280"/>
                </a:lnTo>
                <a:cubicBezTo>
                  <a:pt x="164614" y="211342"/>
                  <a:pt x="141093" y="210565"/>
                  <a:pt x="117885" y="213466"/>
                </a:cubicBezTo>
                <a:cubicBezTo>
                  <a:pt x="114904" y="213839"/>
                  <a:pt x="114199" y="218495"/>
                  <a:pt x="111512" y="219838"/>
                </a:cubicBezTo>
                <a:cubicBezTo>
                  <a:pt x="111505" y="219841"/>
                  <a:pt x="87621" y="227803"/>
                  <a:pt x="82838" y="229397"/>
                </a:cubicBezTo>
                <a:cubicBezTo>
                  <a:pt x="79652" y="230459"/>
                  <a:pt x="76074" y="230720"/>
                  <a:pt x="73280" y="232583"/>
                </a:cubicBezTo>
                <a:lnTo>
                  <a:pt x="63721" y="238955"/>
                </a:lnTo>
                <a:cubicBezTo>
                  <a:pt x="62659" y="244265"/>
                  <a:pt x="63222" y="250183"/>
                  <a:pt x="60535" y="254885"/>
                </a:cubicBezTo>
                <a:cubicBezTo>
                  <a:pt x="58635" y="258210"/>
                  <a:pt x="53685" y="258549"/>
                  <a:pt x="50977" y="261257"/>
                </a:cubicBezTo>
                <a:cubicBezTo>
                  <a:pt x="48269" y="263965"/>
                  <a:pt x="47126" y="267933"/>
                  <a:pt x="44605" y="270815"/>
                </a:cubicBezTo>
                <a:cubicBezTo>
                  <a:pt x="11803" y="308304"/>
                  <a:pt x="42146" y="272969"/>
                  <a:pt x="19117" y="293118"/>
                </a:cubicBezTo>
                <a:cubicBezTo>
                  <a:pt x="741" y="309196"/>
                  <a:pt x="6787" y="316249"/>
                  <a:pt x="0" y="302676"/>
                </a:cubicBezTo>
              </a:path>
            </a:pathLst>
          </a:custGeom>
          <a:noFill/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/>
          <p:cNvSpPr/>
          <p:nvPr/>
        </p:nvSpPr>
        <p:spPr>
          <a:xfrm>
            <a:off x="2957369" y="2504245"/>
            <a:ext cx="276485" cy="646771"/>
          </a:xfrm>
          <a:custGeom>
            <a:avLst/>
            <a:gdLst>
              <a:gd name="connsiteX0" fmla="*/ 254182 w 276485"/>
              <a:gd name="connsiteY0" fmla="*/ 0 h 646771"/>
              <a:gd name="connsiteX1" fmla="*/ 250996 w 276485"/>
              <a:gd name="connsiteY1" fmla="*/ 63722 h 646771"/>
              <a:gd name="connsiteX2" fmla="*/ 247810 w 276485"/>
              <a:gd name="connsiteY2" fmla="*/ 76466 h 646771"/>
              <a:gd name="connsiteX3" fmla="*/ 235066 w 276485"/>
              <a:gd name="connsiteY3" fmla="*/ 95582 h 646771"/>
              <a:gd name="connsiteX4" fmla="*/ 228694 w 276485"/>
              <a:gd name="connsiteY4" fmla="*/ 105140 h 646771"/>
              <a:gd name="connsiteX5" fmla="*/ 215949 w 276485"/>
              <a:gd name="connsiteY5" fmla="*/ 143373 h 646771"/>
              <a:gd name="connsiteX6" fmla="*/ 212763 w 276485"/>
              <a:gd name="connsiteY6" fmla="*/ 152931 h 646771"/>
              <a:gd name="connsiteX7" fmla="*/ 209577 w 276485"/>
              <a:gd name="connsiteY7" fmla="*/ 162489 h 646771"/>
              <a:gd name="connsiteX8" fmla="*/ 203205 w 276485"/>
              <a:gd name="connsiteY8" fmla="*/ 168862 h 646771"/>
              <a:gd name="connsiteX9" fmla="*/ 180903 w 276485"/>
              <a:gd name="connsiteY9" fmla="*/ 194350 h 646771"/>
              <a:gd name="connsiteX10" fmla="*/ 168159 w 276485"/>
              <a:gd name="connsiteY10" fmla="*/ 213466 h 646771"/>
              <a:gd name="connsiteX11" fmla="*/ 161786 w 276485"/>
              <a:gd name="connsiteY11" fmla="*/ 219839 h 646771"/>
              <a:gd name="connsiteX12" fmla="*/ 139484 w 276485"/>
              <a:gd name="connsiteY12" fmla="*/ 242141 h 646771"/>
              <a:gd name="connsiteX13" fmla="*/ 126740 w 276485"/>
              <a:gd name="connsiteY13" fmla="*/ 258071 h 646771"/>
              <a:gd name="connsiteX14" fmla="*/ 120368 w 276485"/>
              <a:gd name="connsiteY14" fmla="*/ 267630 h 646771"/>
              <a:gd name="connsiteX15" fmla="*/ 113995 w 276485"/>
              <a:gd name="connsiteY15" fmla="*/ 274002 h 646771"/>
              <a:gd name="connsiteX16" fmla="*/ 101251 w 276485"/>
              <a:gd name="connsiteY16" fmla="*/ 289932 h 646771"/>
              <a:gd name="connsiteX17" fmla="*/ 98065 w 276485"/>
              <a:gd name="connsiteY17" fmla="*/ 299490 h 646771"/>
              <a:gd name="connsiteX18" fmla="*/ 91693 w 276485"/>
              <a:gd name="connsiteY18" fmla="*/ 309048 h 646771"/>
              <a:gd name="connsiteX19" fmla="*/ 66205 w 276485"/>
              <a:gd name="connsiteY19" fmla="*/ 331351 h 646771"/>
              <a:gd name="connsiteX20" fmla="*/ 59832 w 276485"/>
              <a:gd name="connsiteY20" fmla="*/ 340909 h 646771"/>
              <a:gd name="connsiteX21" fmla="*/ 56646 w 276485"/>
              <a:gd name="connsiteY21" fmla="*/ 350467 h 646771"/>
              <a:gd name="connsiteX22" fmla="*/ 37530 w 276485"/>
              <a:gd name="connsiteY22" fmla="*/ 363211 h 646771"/>
              <a:gd name="connsiteX23" fmla="*/ 31158 w 276485"/>
              <a:gd name="connsiteY23" fmla="*/ 369584 h 646771"/>
              <a:gd name="connsiteX24" fmla="*/ 21600 w 276485"/>
              <a:gd name="connsiteY24" fmla="*/ 398258 h 646771"/>
              <a:gd name="connsiteX25" fmla="*/ 18414 w 276485"/>
              <a:gd name="connsiteY25" fmla="*/ 407816 h 646771"/>
              <a:gd name="connsiteX26" fmla="*/ 15228 w 276485"/>
              <a:gd name="connsiteY26" fmla="*/ 417375 h 646771"/>
              <a:gd name="connsiteX27" fmla="*/ 56646 w 276485"/>
              <a:gd name="connsiteY27" fmla="*/ 474724 h 646771"/>
              <a:gd name="connsiteX28" fmla="*/ 66205 w 276485"/>
              <a:gd name="connsiteY28" fmla="*/ 481096 h 646771"/>
              <a:gd name="connsiteX29" fmla="*/ 78949 w 276485"/>
              <a:gd name="connsiteY29" fmla="*/ 500212 h 646771"/>
              <a:gd name="connsiteX30" fmla="*/ 85321 w 276485"/>
              <a:gd name="connsiteY30" fmla="*/ 509770 h 646771"/>
              <a:gd name="connsiteX31" fmla="*/ 161786 w 276485"/>
              <a:gd name="connsiteY31" fmla="*/ 522515 h 646771"/>
              <a:gd name="connsiteX32" fmla="*/ 187275 w 276485"/>
              <a:gd name="connsiteY32" fmla="*/ 528887 h 646771"/>
              <a:gd name="connsiteX33" fmla="*/ 193647 w 276485"/>
              <a:gd name="connsiteY33" fmla="*/ 538445 h 646771"/>
              <a:gd name="connsiteX34" fmla="*/ 225508 w 276485"/>
              <a:gd name="connsiteY34" fmla="*/ 554375 h 646771"/>
              <a:gd name="connsiteX35" fmla="*/ 231880 w 276485"/>
              <a:gd name="connsiteY35" fmla="*/ 563933 h 646771"/>
              <a:gd name="connsiteX36" fmla="*/ 235066 w 276485"/>
              <a:gd name="connsiteY36" fmla="*/ 589422 h 646771"/>
              <a:gd name="connsiteX37" fmla="*/ 238252 w 276485"/>
              <a:gd name="connsiteY37" fmla="*/ 598980 h 646771"/>
              <a:gd name="connsiteX38" fmla="*/ 257368 w 276485"/>
              <a:gd name="connsiteY38" fmla="*/ 618096 h 646771"/>
              <a:gd name="connsiteX39" fmla="*/ 263740 w 276485"/>
              <a:gd name="connsiteY39" fmla="*/ 637213 h 646771"/>
              <a:gd name="connsiteX40" fmla="*/ 266926 w 276485"/>
              <a:gd name="connsiteY40" fmla="*/ 646771 h 646771"/>
              <a:gd name="connsiteX41" fmla="*/ 276485 w 276485"/>
              <a:gd name="connsiteY41" fmla="*/ 646771 h 64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76485" h="646771">
                <a:moveTo>
                  <a:pt x="254182" y="0"/>
                </a:moveTo>
                <a:cubicBezTo>
                  <a:pt x="253120" y="21241"/>
                  <a:pt x="252762" y="42528"/>
                  <a:pt x="250996" y="63722"/>
                </a:cubicBezTo>
                <a:cubicBezTo>
                  <a:pt x="250632" y="68086"/>
                  <a:pt x="249768" y="72550"/>
                  <a:pt x="247810" y="76466"/>
                </a:cubicBezTo>
                <a:cubicBezTo>
                  <a:pt x="244385" y="83316"/>
                  <a:pt x="239314" y="89210"/>
                  <a:pt x="235066" y="95582"/>
                </a:cubicBezTo>
                <a:lnTo>
                  <a:pt x="228694" y="105140"/>
                </a:lnTo>
                <a:lnTo>
                  <a:pt x="215949" y="143373"/>
                </a:lnTo>
                <a:lnTo>
                  <a:pt x="212763" y="152931"/>
                </a:lnTo>
                <a:cubicBezTo>
                  <a:pt x="211701" y="156117"/>
                  <a:pt x="211952" y="160114"/>
                  <a:pt x="209577" y="162489"/>
                </a:cubicBezTo>
                <a:cubicBezTo>
                  <a:pt x="207453" y="164613"/>
                  <a:pt x="205007" y="166459"/>
                  <a:pt x="203205" y="168862"/>
                </a:cubicBezTo>
                <a:cubicBezTo>
                  <a:pt x="184621" y="193641"/>
                  <a:pt x="198691" y="182491"/>
                  <a:pt x="180903" y="194350"/>
                </a:cubicBezTo>
                <a:cubicBezTo>
                  <a:pt x="176655" y="200722"/>
                  <a:pt x="173574" y="208051"/>
                  <a:pt x="168159" y="213466"/>
                </a:cubicBezTo>
                <a:cubicBezTo>
                  <a:pt x="166035" y="215590"/>
                  <a:pt x="163589" y="217436"/>
                  <a:pt x="161786" y="219839"/>
                </a:cubicBezTo>
                <a:cubicBezTo>
                  <a:pt x="144744" y="242561"/>
                  <a:pt x="157375" y="236177"/>
                  <a:pt x="139484" y="242141"/>
                </a:cubicBezTo>
                <a:cubicBezTo>
                  <a:pt x="133281" y="260750"/>
                  <a:pt x="141151" y="243659"/>
                  <a:pt x="126740" y="258071"/>
                </a:cubicBezTo>
                <a:cubicBezTo>
                  <a:pt x="124032" y="260779"/>
                  <a:pt x="122760" y="264640"/>
                  <a:pt x="120368" y="267630"/>
                </a:cubicBezTo>
                <a:cubicBezTo>
                  <a:pt x="118491" y="269976"/>
                  <a:pt x="116119" y="271878"/>
                  <a:pt x="113995" y="274002"/>
                </a:cubicBezTo>
                <a:cubicBezTo>
                  <a:pt x="105987" y="298026"/>
                  <a:pt x="117721" y="269345"/>
                  <a:pt x="101251" y="289932"/>
                </a:cubicBezTo>
                <a:cubicBezTo>
                  <a:pt x="99153" y="292554"/>
                  <a:pt x="99567" y="296486"/>
                  <a:pt x="98065" y="299490"/>
                </a:cubicBezTo>
                <a:cubicBezTo>
                  <a:pt x="96353" y="302915"/>
                  <a:pt x="94214" y="306166"/>
                  <a:pt x="91693" y="309048"/>
                </a:cubicBezTo>
                <a:cubicBezTo>
                  <a:pt x="78646" y="323960"/>
                  <a:pt x="79161" y="322714"/>
                  <a:pt x="66205" y="331351"/>
                </a:cubicBezTo>
                <a:cubicBezTo>
                  <a:pt x="64081" y="334537"/>
                  <a:pt x="61545" y="337484"/>
                  <a:pt x="59832" y="340909"/>
                </a:cubicBezTo>
                <a:cubicBezTo>
                  <a:pt x="58330" y="343913"/>
                  <a:pt x="59021" y="348092"/>
                  <a:pt x="56646" y="350467"/>
                </a:cubicBezTo>
                <a:cubicBezTo>
                  <a:pt x="51231" y="355882"/>
                  <a:pt x="42945" y="357795"/>
                  <a:pt x="37530" y="363211"/>
                </a:cubicBezTo>
                <a:lnTo>
                  <a:pt x="31158" y="369584"/>
                </a:lnTo>
                <a:lnTo>
                  <a:pt x="21600" y="398258"/>
                </a:lnTo>
                <a:lnTo>
                  <a:pt x="18414" y="407816"/>
                </a:lnTo>
                <a:lnTo>
                  <a:pt x="15228" y="417375"/>
                </a:lnTo>
                <a:cubicBezTo>
                  <a:pt x="19717" y="493696"/>
                  <a:pt x="0" y="463395"/>
                  <a:pt x="56646" y="474724"/>
                </a:cubicBezTo>
                <a:cubicBezTo>
                  <a:pt x="60401" y="475475"/>
                  <a:pt x="63019" y="478972"/>
                  <a:pt x="66205" y="481096"/>
                </a:cubicBezTo>
                <a:lnTo>
                  <a:pt x="78949" y="500212"/>
                </a:lnTo>
                <a:lnTo>
                  <a:pt x="85321" y="509770"/>
                </a:lnTo>
                <a:cubicBezTo>
                  <a:pt x="96338" y="542825"/>
                  <a:pt x="84420" y="516989"/>
                  <a:pt x="161786" y="522515"/>
                </a:cubicBezTo>
                <a:cubicBezTo>
                  <a:pt x="171574" y="523214"/>
                  <a:pt x="178431" y="525939"/>
                  <a:pt x="187275" y="528887"/>
                </a:cubicBezTo>
                <a:cubicBezTo>
                  <a:pt x="189399" y="532073"/>
                  <a:pt x="190765" y="535924"/>
                  <a:pt x="193647" y="538445"/>
                </a:cubicBezTo>
                <a:cubicBezTo>
                  <a:pt x="208820" y="551722"/>
                  <a:pt x="209671" y="550416"/>
                  <a:pt x="225508" y="554375"/>
                </a:cubicBezTo>
                <a:cubicBezTo>
                  <a:pt x="227632" y="557561"/>
                  <a:pt x="230873" y="560239"/>
                  <a:pt x="231880" y="563933"/>
                </a:cubicBezTo>
                <a:cubicBezTo>
                  <a:pt x="234133" y="572194"/>
                  <a:pt x="233534" y="580998"/>
                  <a:pt x="235066" y="589422"/>
                </a:cubicBezTo>
                <a:cubicBezTo>
                  <a:pt x="235667" y="592726"/>
                  <a:pt x="236190" y="596329"/>
                  <a:pt x="238252" y="598980"/>
                </a:cubicBezTo>
                <a:cubicBezTo>
                  <a:pt x="243784" y="606093"/>
                  <a:pt x="257368" y="618096"/>
                  <a:pt x="257368" y="618096"/>
                </a:cubicBezTo>
                <a:lnTo>
                  <a:pt x="263740" y="637213"/>
                </a:lnTo>
                <a:cubicBezTo>
                  <a:pt x="264802" y="640399"/>
                  <a:pt x="263568" y="646771"/>
                  <a:pt x="266926" y="646771"/>
                </a:cubicBezTo>
                <a:lnTo>
                  <a:pt x="276485" y="646771"/>
                </a:lnTo>
              </a:path>
            </a:pathLst>
          </a:cu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4214810" y="1928802"/>
            <a:ext cx="276485" cy="646771"/>
          </a:xfrm>
          <a:custGeom>
            <a:avLst/>
            <a:gdLst>
              <a:gd name="connsiteX0" fmla="*/ 254182 w 276485"/>
              <a:gd name="connsiteY0" fmla="*/ 0 h 646771"/>
              <a:gd name="connsiteX1" fmla="*/ 250996 w 276485"/>
              <a:gd name="connsiteY1" fmla="*/ 63722 h 646771"/>
              <a:gd name="connsiteX2" fmla="*/ 247810 w 276485"/>
              <a:gd name="connsiteY2" fmla="*/ 76466 h 646771"/>
              <a:gd name="connsiteX3" fmla="*/ 235066 w 276485"/>
              <a:gd name="connsiteY3" fmla="*/ 95582 h 646771"/>
              <a:gd name="connsiteX4" fmla="*/ 228694 w 276485"/>
              <a:gd name="connsiteY4" fmla="*/ 105140 h 646771"/>
              <a:gd name="connsiteX5" fmla="*/ 215949 w 276485"/>
              <a:gd name="connsiteY5" fmla="*/ 143373 h 646771"/>
              <a:gd name="connsiteX6" fmla="*/ 212763 w 276485"/>
              <a:gd name="connsiteY6" fmla="*/ 152931 h 646771"/>
              <a:gd name="connsiteX7" fmla="*/ 209577 w 276485"/>
              <a:gd name="connsiteY7" fmla="*/ 162489 h 646771"/>
              <a:gd name="connsiteX8" fmla="*/ 203205 w 276485"/>
              <a:gd name="connsiteY8" fmla="*/ 168862 h 646771"/>
              <a:gd name="connsiteX9" fmla="*/ 180903 w 276485"/>
              <a:gd name="connsiteY9" fmla="*/ 194350 h 646771"/>
              <a:gd name="connsiteX10" fmla="*/ 168159 w 276485"/>
              <a:gd name="connsiteY10" fmla="*/ 213466 h 646771"/>
              <a:gd name="connsiteX11" fmla="*/ 161786 w 276485"/>
              <a:gd name="connsiteY11" fmla="*/ 219839 h 646771"/>
              <a:gd name="connsiteX12" fmla="*/ 139484 w 276485"/>
              <a:gd name="connsiteY12" fmla="*/ 242141 h 646771"/>
              <a:gd name="connsiteX13" fmla="*/ 126740 w 276485"/>
              <a:gd name="connsiteY13" fmla="*/ 258071 h 646771"/>
              <a:gd name="connsiteX14" fmla="*/ 120368 w 276485"/>
              <a:gd name="connsiteY14" fmla="*/ 267630 h 646771"/>
              <a:gd name="connsiteX15" fmla="*/ 113995 w 276485"/>
              <a:gd name="connsiteY15" fmla="*/ 274002 h 646771"/>
              <a:gd name="connsiteX16" fmla="*/ 101251 w 276485"/>
              <a:gd name="connsiteY16" fmla="*/ 289932 h 646771"/>
              <a:gd name="connsiteX17" fmla="*/ 98065 w 276485"/>
              <a:gd name="connsiteY17" fmla="*/ 299490 h 646771"/>
              <a:gd name="connsiteX18" fmla="*/ 91693 w 276485"/>
              <a:gd name="connsiteY18" fmla="*/ 309048 h 646771"/>
              <a:gd name="connsiteX19" fmla="*/ 66205 w 276485"/>
              <a:gd name="connsiteY19" fmla="*/ 331351 h 646771"/>
              <a:gd name="connsiteX20" fmla="*/ 59832 w 276485"/>
              <a:gd name="connsiteY20" fmla="*/ 340909 h 646771"/>
              <a:gd name="connsiteX21" fmla="*/ 56646 w 276485"/>
              <a:gd name="connsiteY21" fmla="*/ 350467 h 646771"/>
              <a:gd name="connsiteX22" fmla="*/ 37530 w 276485"/>
              <a:gd name="connsiteY22" fmla="*/ 363211 h 646771"/>
              <a:gd name="connsiteX23" fmla="*/ 31158 w 276485"/>
              <a:gd name="connsiteY23" fmla="*/ 369584 h 646771"/>
              <a:gd name="connsiteX24" fmla="*/ 21600 w 276485"/>
              <a:gd name="connsiteY24" fmla="*/ 398258 h 646771"/>
              <a:gd name="connsiteX25" fmla="*/ 18414 w 276485"/>
              <a:gd name="connsiteY25" fmla="*/ 407816 h 646771"/>
              <a:gd name="connsiteX26" fmla="*/ 15228 w 276485"/>
              <a:gd name="connsiteY26" fmla="*/ 417375 h 646771"/>
              <a:gd name="connsiteX27" fmla="*/ 56646 w 276485"/>
              <a:gd name="connsiteY27" fmla="*/ 474724 h 646771"/>
              <a:gd name="connsiteX28" fmla="*/ 66205 w 276485"/>
              <a:gd name="connsiteY28" fmla="*/ 481096 h 646771"/>
              <a:gd name="connsiteX29" fmla="*/ 78949 w 276485"/>
              <a:gd name="connsiteY29" fmla="*/ 500212 h 646771"/>
              <a:gd name="connsiteX30" fmla="*/ 85321 w 276485"/>
              <a:gd name="connsiteY30" fmla="*/ 509770 h 646771"/>
              <a:gd name="connsiteX31" fmla="*/ 161786 w 276485"/>
              <a:gd name="connsiteY31" fmla="*/ 522515 h 646771"/>
              <a:gd name="connsiteX32" fmla="*/ 187275 w 276485"/>
              <a:gd name="connsiteY32" fmla="*/ 528887 h 646771"/>
              <a:gd name="connsiteX33" fmla="*/ 193647 w 276485"/>
              <a:gd name="connsiteY33" fmla="*/ 538445 h 646771"/>
              <a:gd name="connsiteX34" fmla="*/ 225508 w 276485"/>
              <a:gd name="connsiteY34" fmla="*/ 554375 h 646771"/>
              <a:gd name="connsiteX35" fmla="*/ 231880 w 276485"/>
              <a:gd name="connsiteY35" fmla="*/ 563933 h 646771"/>
              <a:gd name="connsiteX36" fmla="*/ 235066 w 276485"/>
              <a:gd name="connsiteY36" fmla="*/ 589422 h 646771"/>
              <a:gd name="connsiteX37" fmla="*/ 238252 w 276485"/>
              <a:gd name="connsiteY37" fmla="*/ 598980 h 646771"/>
              <a:gd name="connsiteX38" fmla="*/ 257368 w 276485"/>
              <a:gd name="connsiteY38" fmla="*/ 618096 h 646771"/>
              <a:gd name="connsiteX39" fmla="*/ 263740 w 276485"/>
              <a:gd name="connsiteY39" fmla="*/ 637213 h 646771"/>
              <a:gd name="connsiteX40" fmla="*/ 266926 w 276485"/>
              <a:gd name="connsiteY40" fmla="*/ 646771 h 646771"/>
              <a:gd name="connsiteX41" fmla="*/ 276485 w 276485"/>
              <a:gd name="connsiteY41" fmla="*/ 646771 h 64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76485" h="646771">
                <a:moveTo>
                  <a:pt x="254182" y="0"/>
                </a:moveTo>
                <a:cubicBezTo>
                  <a:pt x="253120" y="21241"/>
                  <a:pt x="252762" y="42528"/>
                  <a:pt x="250996" y="63722"/>
                </a:cubicBezTo>
                <a:cubicBezTo>
                  <a:pt x="250632" y="68086"/>
                  <a:pt x="249768" y="72550"/>
                  <a:pt x="247810" y="76466"/>
                </a:cubicBezTo>
                <a:cubicBezTo>
                  <a:pt x="244385" y="83316"/>
                  <a:pt x="239314" y="89210"/>
                  <a:pt x="235066" y="95582"/>
                </a:cubicBezTo>
                <a:lnTo>
                  <a:pt x="228694" y="105140"/>
                </a:lnTo>
                <a:lnTo>
                  <a:pt x="215949" y="143373"/>
                </a:lnTo>
                <a:lnTo>
                  <a:pt x="212763" y="152931"/>
                </a:lnTo>
                <a:cubicBezTo>
                  <a:pt x="211701" y="156117"/>
                  <a:pt x="211952" y="160114"/>
                  <a:pt x="209577" y="162489"/>
                </a:cubicBezTo>
                <a:cubicBezTo>
                  <a:pt x="207453" y="164613"/>
                  <a:pt x="205007" y="166459"/>
                  <a:pt x="203205" y="168862"/>
                </a:cubicBezTo>
                <a:cubicBezTo>
                  <a:pt x="184621" y="193641"/>
                  <a:pt x="198691" y="182491"/>
                  <a:pt x="180903" y="194350"/>
                </a:cubicBezTo>
                <a:cubicBezTo>
                  <a:pt x="176655" y="200722"/>
                  <a:pt x="173574" y="208051"/>
                  <a:pt x="168159" y="213466"/>
                </a:cubicBezTo>
                <a:cubicBezTo>
                  <a:pt x="166035" y="215590"/>
                  <a:pt x="163589" y="217436"/>
                  <a:pt x="161786" y="219839"/>
                </a:cubicBezTo>
                <a:cubicBezTo>
                  <a:pt x="144744" y="242561"/>
                  <a:pt x="157375" y="236177"/>
                  <a:pt x="139484" y="242141"/>
                </a:cubicBezTo>
                <a:cubicBezTo>
                  <a:pt x="133281" y="260750"/>
                  <a:pt x="141151" y="243659"/>
                  <a:pt x="126740" y="258071"/>
                </a:cubicBezTo>
                <a:cubicBezTo>
                  <a:pt x="124032" y="260779"/>
                  <a:pt x="122760" y="264640"/>
                  <a:pt x="120368" y="267630"/>
                </a:cubicBezTo>
                <a:cubicBezTo>
                  <a:pt x="118491" y="269976"/>
                  <a:pt x="116119" y="271878"/>
                  <a:pt x="113995" y="274002"/>
                </a:cubicBezTo>
                <a:cubicBezTo>
                  <a:pt x="105987" y="298026"/>
                  <a:pt x="117721" y="269345"/>
                  <a:pt x="101251" y="289932"/>
                </a:cubicBezTo>
                <a:cubicBezTo>
                  <a:pt x="99153" y="292554"/>
                  <a:pt x="99567" y="296486"/>
                  <a:pt x="98065" y="299490"/>
                </a:cubicBezTo>
                <a:cubicBezTo>
                  <a:pt x="96353" y="302915"/>
                  <a:pt x="94214" y="306166"/>
                  <a:pt x="91693" y="309048"/>
                </a:cubicBezTo>
                <a:cubicBezTo>
                  <a:pt x="78646" y="323960"/>
                  <a:pt x="79161" y="322714"/>
                  <a:pt x="66205" y="331351"/>
                </a:cubicBezTo>
                <a:cubicBezTo>
                  <a:pt x="64081" y="334537"/>
                  <a:pt x="61545" y="337484"/>
                  <a:pt x="59832" y="340909"/>
                </a:cubicBezTo>
                <a:cubicBezTo>
                  <a:pt x="58330" y="343913"/>
                  <a:pt x="59021" y="348092"/>
                  <a:pt x="56646" y="350467"/>
                </a:cubicBezTo>
                <a:cubicBezTo>
                  <a:pt x="51231" y="355882"/>
                  <a:pt x="42945" y="357795"/>
                  <a:pt x="37530" y="363211"/>
                </a:cubicBezTo>
                <a:lnTo>
                  <a:pt x="31158" y="369584"/>
                </a:lnTo>
                <a:lnTo>
                  <a:pt x="21600" y="398258"/>
                </a:lnTo>
                <a:lnTo>
                  <a:pt x="18414" y="407816"/>
                </a:lnTo>
                <a:lnTo>
                  <a:pt x="15228" y="417375"/>
                </a:lnTo>
                <a:cubicBezTo>
                  <a:pt x="19717" y="493696"/>
                  <a:pt x="0" y="463395"/>
                  <a:pt x="56646" y="474724"/>
                </a:cubicBezTo>
                <a:cubicBezTo>
                  <a:pt x="60401" y="475475"/>
                  <a:pt x="63019" y="478972"/>
                  <a:pt x="66205" y="481096"/>
                </a:cubicBezTo>
                <a:lnTo>
                  <a:pt x="78949" y="500212"/>
                </a:lnTo>
                <a:lnTo>
                  <a:pt x="85321" y="509770"/>
                </a:lnTo>
                <a:cubicBezTo>
                  <a:pt x="96338" y="542825"/>
                  <a:pt x="84420" y="516989"/>
                  <a:pt x="161786" y="522515"/>
                </a:cubicBezTo>
                <a:cubicBezTo>
                  <a:pt x="171574" y="523214"/>
                  <a:pt x="178431" y="525939"/>
                  <a:pt x="187275" y="528887"/>
                </a:cubicBezTo>
                <a:cubicBezTo>
                  <a:pt x="189399" y="532073"/>
                  <a:pt x="190765" y="535924"/>
                  <a:pt x="193647" y="538445"/>
                </a:cubicBezTo>
                <a:cubicBezTo>
                  <a:pt x="208820" y="551722"/>
                  <a:pt x="209671" y="550416"/>
                  <a:pt x="225508" y="554375"/>
                </a:cubicBezTo>
                <a:cubicBezTo>
                  <a:pt x="227632" y="557561"/>
                  <a:pt x="230873" y="560239"/>
                  <a:pt x="231880" y="563933"/>
                </a:cubicBezTo>
                <a:cubicBezTo>
                  <a:pt x="234133" y="572194"/>
                  <a:pt x="233534" y="580998"/>
                  <a:pt x="235066" y="589422"/>
                </a:cubicBezTo>
                <a:cubicBezTo>
                  <a:pt x="235667" y="592726"/>
                  <a:pt x="236190" y="596329"/>
                  <a:pt x="238252" y="598980"/>
                </a:cubicBezTo>
                <a:cubicBezTo>
                  <a:pt x="243784" y="606093"/>
                  <a:pt x="257368" y="618096"/>
                  <a:pt x="257368" y="618096"/>
                </a:cubicBezTo>
                <a:lnTo>
                  <a:pt x="263740" y="637213"/>
                </a:lnTo>
                <a:cubicBezTo>
                  <a:pt x="264802" y="640399"/>
                  <a:pt x="263568" y="646771"/>
                  <a:pt x="266926" y="646771"/>
                </a:cubicBezTo>
                <a:lnTo>
                  <a:pt x="276485" y="646771"/>
                </a:lnTo>
              </a:path>
            </a:pathLst>
          </a:cu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3278459" y="3004457"/>
            <a:ext cx="635705" cy="207094"/>
          </a:xfrm>
          <a:custGeom>
            <a:avLst/>
            <a:gdLst>
              <a:gd name="connsiteX0" fmla="*/ 0 w 635705"/>
              <a:gd name="connsiteY0" fmla="*/ 207094 h 207094"/>
              <a:gd name="connsiteX1" fmla="*/ 28674 w 635705"/>
              <a:gd name="connsiteY1" fmla="*/ 197536 h 207094"/>
              <a:gd name="connsiteX2" fmla="*/ 38232 w 635705"/>
              <a:gd name="connsiteY2" fmla="*/ 194350 h 207094"/>
              <a:gd name="connsiteX3" fmla="*/ 47790 w 635705"/>
              <a:gd name="connsiteY3" fmla="*/ 191164 h 207094"/>
              <a:gd name="connsiteX4" fmla="*/ 66907 w 635705"/>
              <a:gd name="connsiteY4" fmla="*/ 187978 h 207094"/>
              <a:gd name="connsiteX5" fmla="*/ 95581 w 635705"/>
              <a:gd name="connsiteY5" fmla="*/ 178420 h 207094"/>
              <a:gd name="connsiteX6" fmla="*/ 105140 w 635705"/>
              <a:gd name="connsiteY6" fmla="*/ 175234 h 207094"/>
              <a:gd name="connsiteX7" fmla="*/ 117884 w 635705"/>
              <a:gd name="connsiteY7" fmla="*/ 168861 h 207094"/>
              <a:gd name="connsiteX8" fmla="*/ 137000 w 635705"/>
              <a:gd name="connsiteY8" fmla="*/ 162489 h 207094"/>
              <a:gd name="connsiteX9" fmla="*/ 146558 w 635705"/>
              <a:gd name="connsiteY9" fmla="*/ 159303 h 207094"/>
              <a:gd name="connsiteX10" fmla="*/ 156117 w 635705"/>
              <a:gd name="connsiteY10" fmla="*/ 156117 h 207094"/>
              <a:gd name="connsiteX11" fmla="*/ 175233 w 635705"/>
              <a:gd name="connsiteY11" fmla="*/ 143373 h 207094"/>
              <a:gd name="connsiteX12" fmla="*/ 200721 w 635705"/>
              <a:gd name="connsiteY12" fmla="*/ 117884 h 207094"/>
              <a:gd name="connsiteX13" fmla="*/ 207094 w 635705"/>
              <a:gd name="connsiteY13" fmla="*/ 111512 h 207094"/>
              <a:gd name="connsiteX14" fmla="*/ 235768 w 635705"/>
              <a:gd name="connsiteY14" fmla="*/ 92396 h 207094"/>
              <a:gd name="connsiteX15" fmla="*/ 254885 w 635705"/>
              <a:gd name="connsiteY15" fmla="*/ 79652 h 207094"/>
              <a:gd name="connsiteX16" fmla="*/ 264443 w 635705"/>
              <a:gd name="connsiteY16" fmla="*/ 76466 h 207094"/>
              <a:gd name="connsiteX17" fmla="*/ 270815 w 635705"/>
              <a:gd name="connsiteY17" fmla="*/ 66907 h 207094"/>
              <a:gd name="connsiteX18" fmla="*/ 283559 w 635705"/>
              <a:gd name="connsiteY18" fmla="*/ 63721 h 207094"/>
              <a:gd name="connsiteX19" fmla="*/ 293117 w 635705"/>
              <a:gd name="connsiteY19" fmla="*/ 60535 h 207094"/>
              <a:gd name="connsiteX20" fmla="*/ 302675 w 635705"/>
              <a:gd name="connsiteY20" fmla="*/ 54163 h 207094"/>
              <a:gd name="connsiteX21" fmla="*/ 321792 w 635705"/>
              <a:gd name="connsiteY21" fmla="*/ 47791 h 207094"/>
              <a:gd name="connsiteX22" fmla="*/ 331350 w 635705"/>
              <a:gd name="connsiteY22" fmla="*/ 44605 h 207094"/>
              <a:gd name="connsiteX23" fmla="*/ 340908 w 635705"/>
              <a:gd name="connsiteY23" fmla="*/ 143373 h 207094"/>
              <a:gd name="connsiteX24" fmla="*/ 350466 w 635705"/>
              <a:gd name="connsiteY24" fmla="*/ 149745 h 207094"/>
              <a:gd name="connsiteX25" fmla="*/ 430118 w 635705"/>
              <a:gd name="connsiteY25" fmla="*/ 146559 h 207094"/>
              <a:gd name="connsiteX26" fmla="*/ 449234 w 635705"/>
              <a:gd name="connsiteY26" fmla="*/ 140187 h 207094"/>
              <a:gd name="connsiteX27" fmla="*/ 487467 w 635705"/>
              <a:gd name="connsiteY27" fmla="*/ 127443 h 207094"/>
              <a:gd name="connsiteX28" fmla="*/ 506584 w 635705"/>
              <a:gd name="connsiteY28" fmla="*/ 121071 h 207094"/>
              <a:gd name="connsiteX29" fmla="*/ 516142 w 635705"/>
              <a:gd name="connsiteY29" fmla="*/ 117884 h 207094"/>
              <a:gd name="connsiteX30" fmla="*/ 544816 w 635705"/>
              <a:gd name="connsiteY30" fmla="*/ 101954 h 207094"/>
              <a:gd name="connsiteX31" fmla="*/ 557561 w 635705"/>
              <a:gd name="connsiteY31" fmla="*/ 92396 h 207094"/>
              <a:gd name="connsiteX32" fmla="*/ 567119 w 635705"/>
              <a:gd name="connsiteY32" fmla="*/ 89210 h 207094"/>
              <a:gd name="connsiteX33" fmla="*/ 576677 w 635705"/>
              <a:gd name="connsiteY33" fmla="*/ 79652 h 207094"/>
              <a:gd name="connsiteX34" fmla="*/ 586235 w 635705"/>
              <a:gd name="connsiteY34" fmla="*/ 73280 h 207094"/>
              <a:gd name="connsiteX35" fmla="*/ 592607 w 635705"/>
              <a:gd name="connsiteY35" fmla="*/ 66907 h 207094"/>
              <a:gd name="connsiteX36" fmla="*/ 602165 w 635705"/>
              <a:gd name="connsiteY36" fmla="*/ 60535 h 207094"/>
              <a:gd name="connsiteX37" fmla="*/ 608538 w 635705"/>
              <a:gd name="connsiteY37" fmla="*/ 54163 h 207094"/>
              <a:gd name="connsiteX38" fmla="*/ 618096 w 635705"/>
              <a:gd name="connsiteY38" fmla="*/ 47791 h 207094"/>
              <a:gd name="connsiteX39" fmla="*/ 627654 w 635705"/>
              <a:gd name="connsiteY39" fmla="*/ 35047 h 207094"/>
              <a:gd name="connsiteX40" fmla="*/ 634026 w 635705"/>
              <a:gd name="connsiteY40" fmla="*/ 0 h 20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35705" h="207094">
                <a:moveTo>
                  <a:pt x="0" y="207094"/>
                </a:moveTo>
                <a:lnTo>
                  <a:pt x="28674" y="197536"/>
                </a:lnTo>
                <a:lnTo>
                  <a:pt x="38232" y="194350"/>
                </a:lnTo>
                <a:cubicBezTo>
                  <a:pt x="41418" y="193288"/>
                  <a:pt x="44477" y="191716"/>
                  <a:pt x="47790" y="191164"/>
                </a:cubicBezTo>
                <a:lnTo>
                  <a:pt x="66907" y="187978"/>
                </a:lnTo>
                <a:lnTo>
                  <a:pt x="95581" y="178420"/>
                </a:lnTo>
                <a:cubicBezTo>
                  <a:pt x="98767" y="177358"/>
                  <a:pt x="102136" y="176736"/>
                  <a:pt x="105140" y="175234"/>
                </a:cubicBezTo>
                <a:cubicBezTo>
                  <a:pt x="109388" y="173110"/>
                  <a:pt x="113474" y="170625"/>
                  <a:pt x="117884" y="168861"/>
                </a:cubicBezTo>
                <a:cubicBezTo>
                  <a:pt x="124120" y="166366"/>
                  <a:pt x="130628" y="164613"/>
                  <a:pt x="137000" y="162489"/>
                </a:cubicBezTo>
                <a:lnTo>
                  <a:pt x="146558" y="159303"/>
                </a:lnTo>
                <a:lnTo>
                  <a:pt x="156117" y="156117"/>
                </a:lnTo>
                <a:cubicBezTo>
                  <a:pt x="162489" y="151869"/>
                  <a:pt x="169818" y="148788"/>
                  <a:pt x="175233" y="143373"/>
                </a:cubicBezTo>
                <a:lnTo>
                  <a:pt x="200721" y="117884"/>
                </a:lnTo>
                <a:cubicBezTo>
                  <a:pt x="202845" y="115760"/>
                  <a:pt x="204594" y="113178"/>
                  <a:pt x="207094" y="111512"/>
                </a:cubicBezTo>
                <a:lnTo>
                  <a:pt x="235768" y="92396"/>
                </a:lnTo>
                <a:lnTo>
                  <a:pt x="254885" y="79652"/>
                </a:lnTo>
                <a:lnTo>
                  <a:pt x="264443" y="76466"/>
                </a:lnTo>
                <a:cubicBezTo>
                  <a:pt x="266567" y="73280"/>
                  <a:pt x="267629" y="69031"/>
                  <a:pt x="270815" y="66907"/>
                </a:cubicBezTo>
                <a:cubicBezTo>
                  <a:pt x="274458" y="64478"/>
                  <a:pt x="279349" y="64924"/>
                  <a:pt x="283559" y="63721"/>
                </a:cubicBezTo>
                <a:cubicBezTo>
                  <a:pt x="286788" y="62798"/>
                  <a:pt x="290113" y="62037"/>
                  <a:pt x="293117" y="60535"/>
                </a:cubicBezTo>
                <a:cubicBezTo>
                  <a:pt x="296542" y="58823"/>
                  <a:pt x="299176" y="55718"/>
                  <a:pt x="302675" y="54163"/>
                </a:cubicBezTo>
                <a:cubicBezTo>
                  <a:pt x="308813" y="51435"/>
                  <a:pt x="315420" y="49915"/>
                  <a:pt x="321792" y="47791"/>
                </a:cubicBezTo>
                <a:lnTo>
                  <a:pt x="331350" y="44605"/>
                </a:lnTo>
                <a:cubicBezTo>
                  <a:pt x="355688" y="81112"/>
                  <a:pt x="326233" y="33308"/>
                  <a:pt x="340908" y="143373"/>
                </a:cubicBezTo>
                <a:cubicBezTo>
                  <a:pt x="341414" y="147169"/>
                  <a:pt x="347280" y="147621"/>
                  <a:pt x="350466" y="149745"/>
                </a:cubicBezTo>
                <a:cubicBezTo>
                  <a:pt x="377017" y="148683"/>
                  <a:pt x="403670" y="149118"/>
                  <a:pt x="430118" y="146559"/>
                </a:cubicBezTo>
                <a:cubicBezTo>
                  <a:pt x="436803" y="145912"/>
                  <a:pt x="442862" y="142311"/>
                  <a:pt x="449234" y="140187"/>
                </a:cubicBezTo>
                <a:lnTo>
                  <a:pt x="487467" y="127443"/>
                </a:lnTo>
                <a:lnTo>
                  <a:pt x="506584" y="121071"/>
                </a:lnTo>
                <a:cubicBezTo>
                  <a:pt x="509770" y="120009"/>
                  <a:pt x="513348" y="119747"/>
                  <a:pt x="516142" y="117884"/>
                </a:cubicBezTo>
                <a:cubicBezTo>
                  <a:pt x="538052" y="103277"/>
                  <a:pt x="527993" y="107562"/>
                  <a:pt x="544816" y="101954"/>
                </a:cubicBezTo>
                <a:cubicBezTo>
                  <a:pt x="549064" y="98768"/>
                  <a:pt x="552950" y="95031"/>
                  <a:pt x="557561" y="92396"/>
                </a:cubicBezTo>
                <a:cubicBezTo>
                  <a:pt x="560477" y="90730"/>
                  <a:pt x="564325" y="91073"/>
                  <a:pt x="567119" y="89210"/>
                </a:cubicBezTo>
                <a:cubicBezTo>
                  <a:pt x="570868" y="86711"/>
                  <a:pt x="573216" y="82536"/>
                  <a:pt x="576677" y="79652"/>
                </a:cubicBezTo>
                <a:cubicBezTo>
                  <a:pt x="579619" y="77201"/>
                  <a:pt x="583245" y="75672"/>
                  <a:pt x="586235" y="73280"/>
                </a:cubicBezTo>
                <a:cubicBezTo>
                  <a:pt x="588581" y="71403"/>
                  <a:pt x="590261" y="68784"/>
                  <a:pt x="592607" y="66907"/>
                </a:cubicBezTo>
                <a:cubicBezTo>
                  <a:pt x="595597" y="64515"/>
                  <a:pt x="599175" y="62927"/>
                  <a:pt x="602165" y="60535"/>
                </a:cubicBezTo>
                <a:cubicBezTo>
                  <a:pt x="604511" y="58658"/>
                  <a:pt x="606192" y="56040"/>
                  <a:pt x="608538" y="54163"/>
                </a:cubicBezTo>
                <a:cubicBezTo>
                  <a:pt x="611528" y="51771"/>
                  <a:pt x="615388" y="50499"/>
                  <a:pt x="618096" y="47791"/>
                </a:cubicBezTo>
                <a:cubicBezTo>
                  <a:pt x="621851" y="44036"/>
                  <a:pt x="624468" y="39295"/>
                  <a:pt x="627654" y="35047"/>
                </a:cubicBezTo>
                <a:cubicBezTo>
                  <a:pt x="635705" y="10892"/>
                  <a:pt x="634026" y="22647"/>
                  <a:pt x="634026" y="0"/>
                </a:cubicBezTo>
              </a:path>
            </a:pathLst>
          </a:cu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3857620" y="1857364"/>
            <a:ext cx="635705" cy="207094"/>
          </a:xfrm>
          <a:custGeom>
            <a:avLst/>
            <a:gdLst>
              <a:gd name="connsiteX0" fmla="*/ 0 w 635705"/>
              <a:gd name="connsiteY0" fmla="*/ 207094 h 207094"/>
              <a:gd name="connsiteX1" fmla="*/ 28674 w 635705"/>
              <a:gd name="connsiteY1" fmla="*/ 197536 h 207094"/>
              <a:gd name="connsiteX2" fmla="*/ 38232 w 635705"/>
              <a:gd name="connsiteY2" fmla="*/ 194350 h 207094"/>
              <a:gd name="connsiteX3" fmla="*/ 47790 w 635705"/>
              <a:gd name="connsiteY3" fmla="*/ 191164 h 207094"/>
              <a:gd name="connsiteX4" fmla="*/ 66907 w 635705"/>
              <a:gd name="connsiteY4" fmla="*/ 187978 h 207094"/>
              <a:gd name="connsiteX5" fmla="*/ 95581 w 635705"/>
              <a:gd name="connsiteY5" fmla="*/ 178420 h 207094"/>
              <a:gd name="connsiteX6" fmla="*/ 105140 w 635705"/>
              <a:gd name="connsiteY6" fmla="*/ 175234 h 207094"/>
              <a:gd name="connsiteX7" fmla="*/ 117884 w 635705"/>
              <a:gd name="connsiteY7" fmla="*/ 168861 h 207094"/>
              <a:gd name="connsiteX8" fmla="*/ 137000 w 635705"/>
              <a:gd name="connsiteY8" fmla="*/ 162489 h 207094"/>
              <a:gd name="connsiteX9" fmla="*/ 146558 w 635705"/>
              <a:gd name="connsiteY9" fmla="*/ 159303 h 207094"/>
              <a:gd name="connsiteX10" fmla="*/ 156117 w 635705"/>
              <a:gd name="connsiteY10" fmla="*/ 156117 h 207094"/>
              <a:gd name="connsiteX11" fmla="*/ 175233 w 635705"/>
              <a:gd name="connsiteY11" fmla="*/ 143373 h 207094"/>
              <a:gd name="connsiteX12" fmla="*/ 200721 w 635705"/>
              <a:gd name="connsiteY12" fmla="*/ 117884 h 207094"/>
              <a:gd name="connsiteX13" fmla="*/ 207094 w 635705"/>
              <a:gd name="connsiteY13" fmla="*/ 111512 h 207094"/>
              <a:gd name="connsiteX14" fmla="*/ 235768 w 635705"/>
              <a:gd name="connsiteY14" fmla="*/ 92396 h 207094"/>
              <a:gd name="connsiteX15" fmla="*/ 254885 w 635705"/>
              <a:gd name="connsiteY15" fmla="*/ 79652 h 207094"/>
              <a:gd name="connsiteX16" fmla="*/ 264443 w 635705"/>
              <a:gd name="connsiteY16" fmla="*/ 76466 h 207094"/>
              <a:gd name="connsiteX17" fmla="*/ 270815 w 635705"/>
              <a:gd name="connsiteY17" fmla="*/ 66907 h 207094"/>
              <a:gd name="connsiteX18" fmla="*/ 283559 w 635705"/>
              <a:gd name="connsiteY18" fmla="*/ 63721 h 207094"/>
              <a:gd name="connsiteX19" fmla="*/ 293117 w 635705"/>
              <a:gd name="connsiteY19" fmla="*/ 60535 h 207094"/>
              <a:gd name="connsiteX20" fmla="*/ 302675 w 635705"/>
              <a:gd name="connsiteY20" fmla="*/ 54163 h 207094"/>
              <a:gd name="connsiteX21" fmla="*/ 321792 w 635705"/>
              <a:gd name="connsiteY21" fmla="*/ 47791 h 207094"/>
              <a:gd name="connsiteX22" fmla="*/ 331350 w 635705"/>
              <a:gd name="connsiteY22" fmla="*/ 44605 h 207094"/>
              <a:gd name="connsiteX23" fmla="*/ 340908 w 635705"/>
              <a:gd name="connsiteY23" fmla="*/ 143373 h 207094"/>
              <a:gd name="connsiteX24" fmla="*/ 350466 w 635705"/>
              <a:gd name="connsiteY24" fmla="*/ 149745 h 207094"/>
              <a:gd name="connsiteX25" fmla="*/ 430118 w 635705"/>
              <a:gd name="connsiteY25" fmla="*/ 146559 h 207094"/>
              <a:gd name="connsiteX26" fmla="*/ 449234 w 635705"/>
              <a:gd name="connsiteY26" fmla="*/ 140187 h 207094"/>
              <a:gd name="connsiteX27" fmla="*/ 487467 w 635705"/>
              <a:gd name="connsiteY27" fmla="*/ 127443 h 207094"/>
              <a:gd name="connsiteX28" fmla="*/ 506584 w 635705"/>
              <a:gd name="connsiteY28" fmla="*/ 121071 h 207094"/>
              <a:gd name="connsiteX29" fmla="*/ 516142 w 635705"/>
              <a:gd name="connsiteY29" fmla="*/ 117884 h 207094"/>
              <a:gd name="connsiteX30" fmla="*/ 544816 w 635705"/>
              <a:gd name="connsiteY30" fmla="*/ 101954 h 207094"/>
              <a:gd name="connsiteX31" fmla="*/ 557561 w 635705"/>
              <a:gd name="connsiteY31" fmla="*/ 92396 h 207094"/>
              <a:gd name="connsiteX32" fmla="*/ 567119 w 635705"/>
              <a:gd name="connsiteY32" fmla="*/ 89210 h 207094"/>
              <a:gd name="connsiteX33" fmla="*/ 576677 w 635705"/>
              <a:gd name="connsiteY33" fmla="*/ 79652 h 207094"/>
              <a:gd name="connsiteX34" fmla="*/ 586235 w 635705"/>
              <a:gd name="connsiteY34" fmla="*/ 73280 h 207094"/>
              <a:gd name="connsiteX35" fmla="*/ 592607 w 635705"/>
              <a:gd name="connsiteY35" fmla="*/ 66907 h 207094"/>
              <a:gd name="connsiteX36" fmla="*/ 602165 w 635705"/>
              <a:gd name="connsiteY36" fmla="*/ 60535 h 207094"/>
              <a:gd name="connsiteX37" fmla="*/ 608538 w 635705"/>
              <a:gd name="connsiteY37" fmla="*/ 54163 h 207094"/>
              <a:gd name="connsiteX38" fmla="*/ 618096 w 635705"/>
              <a:gd name="connsiteY38" fmla="*/ 47791 h 207094"/>
              <a:gd name="connsiteX39" fmla="*/ 627654 w 635705"/>
              <a:gd name="connsiteY39" fmla="*/ 35047 h 207094"/>
              <a:gd name="connsiteX40" fmla="*/ 634026 w 635705"/>
              <a:gd name="connsiteY40" fmla="*/ 0 h 20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35705" h="207094">
                <a:moveTo>
                  <a:pt x="0" y="207094"/>
                </a:moveTo>
                <a:lnTo>
                  <a:pt x="28674" y="197536"/>
                </a:lnTo>
                <a:lnTo>
                  <a:pt x="38232" y="194350"/>
                </a:lnTo>
                <a:cubicBezTo>
                  <a:pt x="41418" y="193288"/>
                  <a:pt x="44477" y="191716"/>
                  <a:pt x="47790" y="191164"/>
                </a:cubicBezTo>
                <a:lnTo>
                  <a:pt x="66907" y="187978"/>
                </a:lnTo>
                <a:lnTo>
                  <a:pt x="95581" y="178420"/>
                </a:lnTo>
                <a:cubicBezTo>
                  <a:pt x="98767" y="177358"/>
                  <a:pt x="102136" y="176736"/>
                  <a:pt x="105140" y="175234"/>
                </a:cubicBezTo>
                <a:cubicBezTo>
                  <a:pt x="109388" y="173110"/>
                  <a:pt x="113474" y="170625"/>
                  <a:pt x="117884" y="168861"/>
                </a:cubicBezTo>
                <a:cubicBezTo>
                  <a:pt x="124120" y="166366"/>
                  <a:pt x="130628" y="164613"/>
                  <a:pt x="137000" y="162489"/>
                </a:cubicBezTo>
                <a:lnTo>
                  <a:pt x="146558" y="159303"/>
                </a:lnTo>
                <a:lnTo>
                  <a:pt x="156117" y="156117"/>
                </a:lnTo>
                <a:cubicBezTo>
                  <a:pt x="162489" y="151869"/>
                  <a:pt x="169818" y="148788"/>
                  <a:pt x="175233" y="143373"/>
                </a:cubicBezTo>
                <a:lnTo>
                  <a:pt x="200721" y="117884"/>
                </a:lnTo>
                <a:cubicBezTo>
                  <a:pt x="202845" y="115760"/>
                  <a:pt x="204594" y="113178"/>
                  <a:pt x="207094" y="111512"/>
                </a:cubicBezTo>
                <a:lnTo>
                  <a:pt x="235768" y="92396"/>
                </a:lnTo>
                <a:lnTo>
                  <a:pt x="254885" y="79652"/>
                </a:lnTo>
                <a:lnTo>
                  <a:pt x="264443" y="76466"/>
                </a:lnTo>
                <a:cubicBezTo>
                  <a:pt x="266567" y="73280"/>
                  <a:pt x="267629" y="69031"/>
                  <a:pt x="270815" y="66907"/>
                </a:cubicBezTo>
                <a:cubicBezTo>
                  <a:pt x="274458" y="64478"/>
                  <a:pt x="279349" y="64924"/>
                  <a:pt x="283559" y="63721"/>
                </a:cubicBezTo>
                <a:cubicBezTo>
                  <a:pt x="286788" y="62798"/>
                  <a:pt x="290113" y="62037"/>
                  <a:pt x="293117" y="60535"/>
                </a:cubicBezTo>
                <a:cubicBezTo>
                  <a:pt x="296542" y="58823"/>
                  <a:pt x="299176" y="55718"/>
                  <a:pt x="302675" y="54163"/>
                </a:cubicBezTo>
                <a:cubicBezTo>
                  <a:pt x="308813" y="51435"/>
                  <a:pt x="315420" y="49915"/>
                  <a:pt x="321792" y="47791"/>
                </a:cubicBezTo>
                <a:lnTo>
                  <a:pt x="331350" y="44605"/>
                </a:lnTo>
                <a:cubicBezTo>
                  <a:pt x="355688" y="81112"/>
                  <a:pt x="326233" y="33308"/>
                  <a:pt x="340908" y="143373"/>
                </a:cubicBezTo>
                <a:cubicBezTo>
                  <a:pt x="341414" y="147169"/>
                  <a:pt x="347280" y="147621"/>
                  <a:pt x="350466" y="149745"/>
                </a:cubicBezTo>
                <a:cubicBezTo>
                  <a:pt x="377017" y="148683"/>
                  <a:pt x="403670" y="149118"/>
                  <a:pt x="430118" y="146559"/>
                </a:cubicBezTo>
                <a:cubicBezTo>
                  <a:pt x="436803" y="145912"/>
                  <a:pt x="442862" y="142311"/>
                  <a:pt x="449234" y="140187"/>
                </a:cubicBezTo>
                <a:lnTo>
                  <a:pt x="487467" y="127443"/>
                </a:lnTo>
                <a:lnTo>
                  <a:pt x="506584" y="121071"/>
                </a:lnTo>
                <a:cubicBezTo>
                  <a:pt x="509770" y="120009"/>
                  <a:pt x="513348" y="119747"/>
                  <a:pt x="516142" y="117884"/>
                </a:cubicBezTo>
                <a:cubicBezTo>
                  <a:pt x="538052" y="103277"/>
                  <a:pt x="527993" y="107562"/>
                  <a:pt x="544816" y="101954"/>
                </a:cubicBezTo>
                <a:cubicBezTo>
                  <a:pt x="549064" y="98768"/>
                  <a:pt x="552950" y="95031"/>
                  <a:pt x="557561" y="92396"/>
                </a:cubicBezTo>
                <a:cubicBezTo>
                  <a:pt x="560477" y="90730"/>
                  <a:pt x="564325" y="91073"/>
                  <a:pt x="567119" y="89210"/>
                </a:cubicBezTo>
                <a:cubicBezTo>
                  <a:pt x="570868" y="86711"/>
                  <a:pt x="573216" y="82536"/>
                  <a:pt x="576677" y="79652"/>
                </a:cubicBezTo>
                <a:cubicBezTo>
                  <a:pt x="579619" y="77201"/>
                  <a:pt x="583245" y="75672"/>
                  <a:pt x="586235" y="73280"/>
                </a:cubicBezTo>
                <a:cubicBezTo>
                  <a:pt x="588581" y="71403"/>
                  <a:pt x="590261" y="68784"/>
                  <a:pt x="592607" y="66907"/>
                </a:cubicBezTo>
                <a:cubicBezTo>
                  <a:pt x="595597" y="64515"/>
                  <a:pt x="599175" y="62927"/>
                  <a:pt x="602165" y="60535"/>
                </a:cubicBezTo>
                <a:cubicBezTo>
                  <a:pt x="604511" y="58658"/>
                  <a:pt x="606192" y="56040"/>
                  <a:pt x="608538" y="54163"/>
                </a:cubicBezTo>
                <a:cubicBezTo>
                  <a:pt x="611528" y="51771"/>
                  <a:pt x="615388" y="50499"/>
                  <a:pt x="618096" y="47791"/>
                </a:cubicBezTo>
                <a:cubicBezTo>
                  <a:pt x="621851" y="44036"/>
                  <a:pt x="624468" y="39295"/>
                  <a:pt x="627654" y="35047"/>
                </a:cubicBezTo>
                <a:cubicBezTo>
                  <a:pt x="635705" y="10892"/>
                  <a:pt x="634026" y="22647"/>
                  <a:pt x="634026" y="0"/>
                </a:cubicBezTo>
              </a:path>
            </a:pathLst>
          </a:cu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anielTiles09Junb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712" y="408839"/>
            <a:ext cx="3828304" cy="50577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anielTiles09Jun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880739"/>
            <a:ext cx="3713226" cy="49057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2">
      <a:majorFont>
        <a:latin typeface="Bauhaus 93"/>
        <a:ea typeface=""/>
        <a:cs typeface=""/>
      </a:majorFont>
      <a:minorFont>
        <a:latin typeface="Brush Script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155</Words>
  <Application>Microsoft Office PowerPoint</Application>
  <PresentationFormat>Affichage à l'écran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Beauquier</dc:creator>
  <cp:lastModifiedBy>Beauquier</cp:lastModifiedBy>
  <cp:revision>67</cp:revision>
  <dcterms:created xsi:type="dcterms:W3CDTF">2009-05-22T19:02:51Z</dcterms:created>
  <dcterms:modified xsi:type="dcterms:W3CDTF">2009-06-15T05:48:36Z</dcterms:modified>
</cp:coreProperties>
</file>